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313" r:id="rId2"/>
    <p:sldId id="334" r:id="rId3"/>
    <p:sldId id="337" r:id="rId4"/>
    <p:sldId id="338" r:id="rId5"/>
    <p:sldId id="339" r:id="rId6"/>
    <p:sldId id="340" r:id="rId7"/>
    <p:sldId id="341" r:id="rId8"/>
    <p:sldId id="333" r:id="rId9"/>
    <p:sldId id="336" r:id="rId10"/>
    <p:sldId id="354" r:id="rId11"/>
    <p:sldId id="342" r:id="rId12"/>
    <p:sldId id="355" r:id="rId13"/>
    <p:sldId id="357" r:id="rId14"/>
    <p:sldId id="356" r:id="rId15"/>
    <p:sldId id="358" r:id="rId16"/>
    <p:sldId id="359" r:id="rId17"/>
    <p:sldId id="360" r:id="rId18"/>
    <p:sldId id="361" r:id="rId19"/>
  </p:sldIdLst>
  <p:sldSz cx="9144000" cy="5143500" type="screen16x9"/>
  <p:notesSz cx="6858000" cy="9144000"/>
  <p:embeddedFontLst>
    <p:embeddedFont>
      <p:font typeface="Catamaran" pitchFamily="2" charset="77"/>
      <p:regular r:id="rId21"/>
      <p:bold r:id="rId22"/>
    </p:embeddedFont>
    <p:embeddedFont>
      <p:font typeface="Hepta Slab" pitchFamily="2" charset="77"/>
      <p:regular r:id="rId23"/>
      <p:bold r:id="rId24"/>
    </p:embeddedFont>
    <p:embeddedFont>
      <p:font typeface="Hepta Slab Medium" pitchFamily="2" charset="7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82D"/>
    <a:srgbClr val="1AB26B"/>
    <a:srgbClr val="2236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FAB5ED-CC85-45FD-BE66-CB96AF245E98}">
  <a:tblStyle styleId="{C9FAB5ED-CC85-45FD-BE66-CB96AF245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CB7B36D-970D-4D25-9997-66C754F933D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27CA81-4B23-4E44-AE3E-D3DB879CEEC0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2"/>
    <p:restoredTop sz="85322"/>
  </p:normalViewPr>
  <p:slideViewPr>
    <p:cSldViewPr snapToGrid="0">
      <p:cViewPr varScale="1">
        <p:scale>
          <a:sx n="124" d="100"/>
          <a:sy n="124" d="100"/>
        </p:scale>
        <p:origin x="1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71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g281af922031_0_37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9" name="Google Shape;3659;g281af922031_0_37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40C28"/>
                </a:solidFill>
                <a:effectLst/>
                <a:latin typeface="Courier New" panose="02070309020205020404" pitchFamily="49" charset="0"/>
              </a:rPr>
              <a:t>Libreoffice</a:t>
            </a:r>
            <a:r>
              <a:rPr lang="en-US" dirty="0">
                <a:solidFill>
                  <a:srgbClr val="040C28"/>
                </a:solidFill>
                <a:effectLst/>
                <a:latin typeface="Courier New" panose="02070309020205020404" pitchFamily="49" charset="0"/>
              </a:rPr>
              <a:t> Impress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67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g281af922031_0_37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9" name="Google Shape;3659;g281af922031_0_37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736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g281af922031_0_37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9" name="Google Shape;3659;g281af922031_0_37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02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061926" y="539488"/>
            <a:ext cx="42615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27129"/>
            <a:ext cx="1255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latin typeface="Hepta Slab"/>
                <a:ea typeface="Hepta Slab"/>
                <a:cs typeface="Hepta Slab"/>
                <a:sym typeface="Hepta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61926" y="2194288"/>
            <a:ext cx="4261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4604000"/>
            <a:ext cx="9144000" cy="54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792875"/>
            <a:ext cx="4613400" cy="10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500" b="1">
                <a:latin typeface="Hepta Slab"/>
                <a:ea typeface="Hepta Slab"/>
                <a:cs typeface="Hepta Slab"/>
                <a:sym typeface="Hepta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9" name="Google Shape;379;p11"/>
          <p:cNvSpPr txBox="1">
            <a:spLocks noGrp="1"/>
          </p:cNvSpPr>
          <p:nvPr>
            <p:ph type="subTitle" idx="1"/>
          </p:nvPr>
        </p:nvSpPr>
        <p:spPr>
          <a:xfrm>
            <a:off x="713226" y="1836525"/>
            <a:ext cx="2589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0" name="Google Shape;380;p11"/>
          <p:cNvSpPr/>
          <p:nvPr/>
        </p:nvSpPr>
        <p:spPr>
          <a:xfrm>
            <a:off x="0" y="4604000"/>
            <a:ext cx="9144000" cy="54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4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10" name="Google Shape;510;p14"/>
          <p:cNvGrpSpPr/>
          <p:nvPr/>
        </p:nvGrpSpPr>
        <p:grpSpPr>
          <a:xfrm>
            <a:off x="-4236028" y="4840464"/>
            <a:ext cx="17689997" cy="194169"/>
            <a:chOff x="-4236028" y="4840462"/>
            <a:chExt cx="17689997" cy="194169"/>
          </a:xfrm>
        </p:grpSpPr>
        <p:sp>
          <p:nvSpPr>
            <p:cNvPr id="511" name="Google Shape;511;p14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13" name="Google Shape;513;p14"/>
          <p:cNvGrpSpPr/>
          <p:nvPr/>
        </p:nvGrpSpPr>
        <p:grpSpPr>
          <a:xfrm>
            <a:off x="-2103496" y="2385475"/>
            <a:ext cx="13326891" cy="2544506"/>
            <a:chOff x="-2103496" y="2385475"/>
            <a:chExt cx="13326890" cy="2544506"/>
          </a:xfrm>
        </p:grpSpPr>
        <p:grpSp>
          <p:nvGrpSpPr>
            <p:cNvPr id="514" name="Google Shape;514;p14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515" name="Google Shape;515;p14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0" name="Google Shape;520;p14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1" name="Google Shape;521;p14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" name="Google Shape;524;p14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28" name="Google Shape;528;p14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529" name="Google Shape;529;p14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41" name="Google Shape;541;p14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542" name="Google Shape;542;p14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3" name="Google Shape;543;p14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6" name="Google Shape;546;p14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7" name="Google Shape;547;p14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8" name="Google Shape;548;p14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9" name="Google Shape;549;p14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55" name="Google Shape;555;p14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556" name="Google Shape;556;p14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69" name="Google Shape;569;p14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570" name="Google Shape;570;p14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76" name="Google Shape;576;p14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577" name="Google Shape;577;p14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1" name="Google Shape;581;p14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83" name="Google Shape;583;p14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584" name="Google Shape;584;p14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93" name="Google Shape;593;p14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594" name="Google Shape;594;p14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8" name="Google Shape;598;p14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99" name="Google Shape;599;p14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600" name="Google Shape;600;p14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1" name="Google Shape;601;p14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2" name="Google Shape;602;p14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3" name="Google Shape;603;p14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4" name="Google Shape;604;p14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5" name="Google Shape;605;p14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6" name="Google Shape;606;p14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07" name="Google Shape;607;p14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608" name="Google Shape;608;p14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9" name="Google Shape;609;p14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0" name="Google Shape;610;p14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1" name="Google Shape;611;p14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3" name="Google Shape;613;p14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4" name="Google Shape;614;p14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1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044" name="Google Shape;2044;p31"/>
          <p:cNvGrpSpPr/>
          <p:nvPr/>
        </p:nvGrpSpPr>
        <p:grpSpPr>
          <a:xfrm>
            <a:off x="-4236028" y="4840464"/>
            <a:ext cx="17689997" cy="194169"/>
            <a:chOff x="-4236028" y="4840462"/>
            <a:chExt cx="17689997" cy="194169"/>
          </a:xfrm>
        </p:grpSpPr>
        <p:sp>
          <p:nvSpPr>
            <p:cNvPr id="2045" name="Google Shape;2045;p31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47" name="Google Shape;2047;p31"/>
          <p:cNvGrpSpPr/>
          <p:nvPr/>
        </p:nvGrpSpPr>
        <p:grpSpPr>
          <a:xfrm>
            <a:off x="-2103496" y="2385475"/>
            <a:ext cx="13326891" cy="2544506"/>
            <a:chOff x="-2103496" y="2385475"/>
            <a:chExt cx="13326890" cy="2544506"/>
          </a:xfrm>
        </p:grpSpPr>
        <p:grpSp>
          <p:nvGrpSpPr>
            <p:cNvPr id="2048" name="Google Shape;2048;p31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2049" name="Google Shape;2049;p31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0" name="Google Shape;2050;p31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1" name="Google Shape;2051;p31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2" name="Google Shape;2052;p31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3" name="Google Shape;2053;p31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4" name="Google Shape;2054;p31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5" name="Google Shape;2055;p31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6" name="Google Shape;2056;p31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7" name="Google Shape;2057;p31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8" name="Google Shape;2058;p31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9" name="Google Shape;2059;p31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0" name="Google Shape;2060;p31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1" name="Google Shape;2061;p31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062" name="Google Shape;2062;p31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2063" name="Google Shape;2063;p31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4" name="Google Shape;2064;p31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5" name="Google Shape;2065;p31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6" name="Google Shape;2066;p31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7" name="Google Shape;2067;p31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8" name="Google Shape;2068;p31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9" name="Google Shape;2069;p31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0" name="Google Shape;2070;p31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1" name="Google Shape;2071;p31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2" name="Google Shape;2072;p31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3" name="Google Shape;2073;p31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4" name="Google Shape;2074;p31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075" name="Google Shape;2075;p31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2076" name="Google Shape;2076;p31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7" name="Google Shape;2077;p31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8" name="Google Shape;2078;p31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9" name="Google Shape;2079;p31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0" name="Google Shape;2080;p31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1" name="Google Shape;2081;p31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2" name="Google Shape;2082;p31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3" name="Google Shape;2083;p31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4" name="Google Shape;2084;p31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5" name="Google Shape;2085;p31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6" name="Google Shape;2086;p31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7" name="Google Shape;2087;p31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8" name="Google Shape;2088;p31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089" name="Google Shape;2089;p31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2090" name="Google Shape;2090;p31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1" name="Google Shape;2091;p31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2" name="Google Shape;2092;p31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3" name="Google Shape;2093;p31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4" name="Google Shape;2094;p31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5" name="Google Shape;2095;p31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6" name="Google Shape;2096;p31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7" name="Google Shape;2097;p31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8" name="Google Shape;2098;p31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9" name="Google Shape;2099;p31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0" name="Google Shape;2100;p31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1" name="Google Shape;2101;p31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2" name="Google Shape;2102;p31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03" name="Google Shape;2103;p31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2104" name="Google Shape;2104;p31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5" name="Google Shape;2105;p31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6" name="Google Shape;2106;p31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7" name="Google Shape;2107;p31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8" name="Google Shape;2108;p31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9" name="Google Shape;2109;p31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10" name="Google Shape;2110;p31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2111" name="Google Shape;2111;p31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2" name="Google Shape;2112;p31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3" name="Google Shape;2113;p31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4" name="Google Shape;2114;p31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5" name="Google Shape;2115;p31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6" name="Google Shape;2116;p31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17" name="Google Shape;2117;p31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2118" name="Google Shape;2118;p31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9" name="Google Shape;2119;p31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0" name="Google Shape;2120;p31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1" name="Google Shape;2121;p31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2" name="Google Shape;2122;p31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3" name="Google Shape;2123;p31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4" name="Google Shape;2124;p31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5" name="Google Shape;2125;p31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6" name="Google Shape;2126;p31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27" name="Google Shape;2127;p31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2128" name="Google Shape;2128;p31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9" name="Google Shape;2129;p31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0" name="Google Shape;2130;p31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1" name="Google Shape;2131;p31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2" name="Google Shape;2132;p31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33" name="Google Shape;2133;p31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2134" name="Google Shape;2134;p31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5" name="Google Shape;2135;p31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6" name="Google Shape;2136;p31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7" name="Google Shape;2137;p31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8" name="Google Shape;2138;p31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9" name="Google Shape;2139;p31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0" name="Google Shape;2140;p31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41" name="Google Shape;2141;p31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2142" name="Google Shape;2142;p31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3" name="Google Shape;2143;p31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4" name="Google Shape;2144;p31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5" name="Google Shape;2145;p31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6" name="Google Shape;2146;p31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7" name="Google Shape;2147;p31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8" name="Google Shape;2148;p31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9" name="Google Shape;2149;p31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0" name="Google Shape;2150;p31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1" name="Google Shape;2151;p31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2" name="Google Shape;2152;p31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3" name="Google Shape;2153;p31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4" name="Google Shape;2154;p31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2"/>
          <p:cNvSpPr/>
          <p:nvPr/>
        </p:nvSpPr>
        <p:spPr>
          <a:xfrm>
            <a:off x="0" y="4604000"/>
            <a:ext cx="9144000" cy="54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57" name="Google Shape;2157;p32"/>
          <p:cNvSpPr/>
          <p:nvPr/>
        </p:nvSpPr>
        <p:spPr>
          <a:xfrm>
            <a:off x="4579825" y="4737952"/>
            <a:ext cx="4001943" cy="194169"/>
          </a:xfrm>
          <a:custGeom>
            <a:avLst/>
            <a:gdLst/>
            <a:ahLst/>
            <a:cxnLst/>
            <a:rect l="l" t="t" r="r" b="b"/>
            <a:pathLst>
              <a:path w="72925" h="4816" extrusionOk="0">
                <a:moveTo>
                  <a:pt x="36463" y="0"/>
                </a:moveTo>
                <a:cubicBezTo>
                  <a:pt x="26791" y="0"/>
                  <a:pt x="17517" y="254"/>
                  <a:pt x="10679" y="705"/>
                </a:cubicBezTo>
                <a:cubicBezTo>
                  <a:pt x="3842" y="1157"/>
                  <a:pt x="1" y="1769"/>
                  <a:pt x="1" y="2408"/>
                </a:cubicBezTo>
                <a:cubicBezTo>
                  <a:pt x="1" y="3047"/>
                  <a:pt x="3842" y="3659"/>
                  <a:pt x="10679" y="4111"/>
                </a:cubicBezTo>
                <a:cubicBezTo>
                  <a:pt x="17517" y="4562"/>
                  <a:pt x="26791" y="4816"/>
                  <a:pt x="36463" y="4816"/>
                </a:cubicBezTo>
                <a:cubicBezTo>
                  <a:pt x="46133" y="4816"/>
                  <a:pt x="55407" y="4562"/>
                  <a:pt x="62245" y="4111"/>
                </a:cubicBezTo>
                <a:cubicBezTo>
                  <a:pt x="69082" y="3659"/>
                  <a:pt x="72924" y="3047"/>
                  <a:pt x="72924" y="2408"/>
                </a:cubicBezTo>
                <a:cubicBezTo>
                  <a:pt x="72924" y="1769"/>
                  <a:pt x="69082" y="1157"/>
                  <a:pt x="62245" y="705"/>
                </a:cubicBezTo>
                <a:cubicBezTo>
                  <a:pt x="55407" y="254"/>
                  <a:pt x="46133" y="0"/>
                  <a:pt x="36463" y="0"/>
                </a:cubicBezTo>
                <a:close/>
              </a:path>
            </a:pathLst>
          </a:custGeom>
          <a:solidFill>
            <a:srgbClr val="233766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158" name="Google Shape;2158;p32"/>
          <p:cNvGrpSpPr/>
          <p:nvPr/>
        </p:nvGrpSpPr>
        <p:grpSpPr>
          <a:xfrm>
            <a:off x="3425001" y="1667022"/>
            <a:ext cx="4280167" cy="2557600"/>
            <a:chOff x="3424999" y="1667022"/>
            <a:chExt cx="4280167" cy="2557600"/>
          </a:xfrm>
        </p:grpSpPr>
        <p:sp>
          <p:nvSpPr>
            <p:cNvPr id="2159" name="Google Shape;2159;p32"/>
            <p:cNvSpPr/>
            <p:nvPr/>
          </p:nvSpPr>
          <p:spPr>
            <a:xfrm rot="-2050201" flipH="1">
              <a:off x="3701261" y="3083747"/>
              <a:ext cx="430936" cy="1116199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0" name="Google Shape;2160;p32"/>
            <p:cNvSpPr/>
            <p:nvPr/>
          </p:nvSpPr>
          <p:spPr>
            <a:xfrm>
              <a:off x="7274235" y="1667022"/>
              <a:ext cx="430932" cy="1116188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161" name="Google Shape;2161;p32"/>
          <p:cNvGrpSpPr/>
          <p:nvPr/>
        </p:nvGrpSpPr>
        <p:grpSpPr>
          <a:xfrm>
            <a:off x="4117654" y="2235088"/>
            <a:ext cx="4294423" cy="2596254"/>
            <a:chOff x="4117653" y="2235088"/>
            <a:chExt cx="4294422" cy="2596254"/>
          </a:xfrm>
        </p:grpSpPr>
        <p:grpSp>
          <p:nvGrpSpPr>
            <p:cNvPr id="2162" name="Google Shape;2162;p32"/>
            <p:cNvGrpSpPr/>
            <p:nvPr/>
          </p:nvGrpSpPr>
          <p:grpSpPr>
            <a:xfrm rot="5812310" flipH="1">
              <a:off x="5816296" y="3494348"/>
              <a:ext cx="2326966" cy="324856"/>
              <a:chOff x="6899888" y="3500100"/>
              <a:chExt cx="1038875" cy="145025"/>
            </a:xfrm>
          </p:grpSpPr>
          <p:sp>
            <p:nvSpPr>
              <p:cNvPr id="2163" name="Google Shape;2163;p32"/>
              <p:cNvSpPr/>
              <p:nvPr/>
            </p:nvSpPr>
            <p:spPr>
              <a:xfrm>
                <a:off x="6899888" y="3500100"/>
                <a:ext cx="1038875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5801" extrusionOk="0">
                    <a:moveTo>
                      <a:pt x="1" y="1"/>
                    </a:moveTo>
                    <a:lnTo>
                      <a:pt x="1" y="5801"/>
                    </a:lnTo>
                    <a:lnTo>
                      <a:pt x="41555" y="5801"/>
                    </a:lnTo>
                    <a:lnTo>
                      <a:pt x="415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4" name="Google Shape;2164;p32"/>
              <p:cNvSpPr/>
              <p:nvPr/>
            </p:nvSpPr>
            <p:spPr>
              <a:xfrm>
                <a:off x="7057938" y="3517850"/>
                <a:ext cx="262350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10494" h="4305" extrusionOk="0">
                    <a:moveTo>
                      <a:pt x="132" y="1"/>
                    </a:moveTo>
                    <a:cubicBezTo>
                      <a:pt x="132" y="73"/>
                      <a:pt x="73" y="132"/>
                      <a:pt x="0" y="132"/>
                    </a:cubicBezTo>
                    <a:lnTo>
                      <a:pt x="0" y="4174"/>
                    </a:lnTo>
                    <a:cubicBezTo>
                      <a:pt x="73" y="4174"/>
                      <a:pt x="132" y="4233"/>
                      <a:pt x="132" y="4305"/>
                    </a:cubicBezTo>
                    <a:lnTo>
                      <a:pt x="10363" y="4305"/>
                    </a:lnTo>
                    <a:cubicBezTo>
                      <a:pt x="10363" y="4233"/>
                      <a:pt x="10421" y="4174"/>
                      <a:pt x="10494" y="4174"/>
                    </a:cubicBezTo>
                    <a:lnTo>
                      <a:pt x="10494" y="132"/>
                    </a:lnTo>
                    <a:cubicBezTo>
                      <a:pt x="10422" y="132"/>
                      <a:pt x="10363" y="73"/>
                      <a:pt x="10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5" name="Google Shape;2165;p32"/>
              <p:cNvSpPr/>
              <p:nvPr/>
            </p:nvSpPr>
            <p:spPr>
              <a:xfrm>
                <a:off x="7431513" y="3521000"/>
                <a:ext cx="3262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13048" h="4013" extrusionOk="0">
                    <a:moveTo>
                      <a:pt x="6763" y="0"/>
                    </a:moveTo>
                    <a:cubicBezTo>
                      <a:pt x="3974" y="0"/>
                      <a:pt x="1165" y="59"/>
                      <a:pt x="851" y="144"/>
                    </a:cubicBezTo>
                    <a:cubicBezTo>
                      <a:pt x="689" y="188"/>
                      <a:pt x="546" y="247"/>
                      <a:pt x="436" y="323"/>
                    </a:cubicBezTo>
                    <a:cubicBezTo>
                      <a:pt x="0" y="619"/>
                      <a:pt x="121" y="1104"/>
                      <a:pt x="112" y="1544"/>
                    </a:cubicBezTo>
                    <a:cubicBezTo>
                      <a:pt x="102" y="2129"/>
                      <a:pt x="89" y="2771"/>
                      <a:pt x="177" y="3353"/>
                    </a:cubicBezTo>
                    <a:cubicBezTo>
                      <a:pt x="228" y="3687"/>
                      <a:pt x="327" y="3881"/>
                      <a:pt x="693" y="3968"/>
                    </a:cubicBezTo>
                    <a:cubicBezTo>
                      <a:pt x="829" y="4000"/>
                      <a:pt x="1755" y="4012"/>
                      <a:pt x="3020" y="4012"/>
                    </a:cubicBezTo>
                    <a:cubicBezTo>
                      <a:pt x="6189" y="4012"/>
                      <a:pt x="11488" y="3939"/>
                      <a:pt x="11830" y="3932"/>
                    </a:cubicBezTo>
                    <a:cubicBezTo>
                      <a:pt x="12186" y="3925"/>
                      <a:pt x="12684" y="3892"/>
                      <a:pt x="12848" y="3419"/>
                    </a:cubicBezTo>
                    <a:cubicBezTo>
                      <a:pt x="13048" y="2842"/>
                      <a:pt x="12929" y="2176"/>
                      <a:pt x="12921" y="1571"/>
                    </a:cubicBezTo>
                    <a:cubicBezTo>
                      <a:pt x="12914" y="1040"/>
                      <a:pt x="13004" y="524"/>
                      <a:pt x="12560" y="211"/>
                    </a:cubicBezTo>
                    <a:cubicBezTo>
                      <a:pt x="12346" y="59"/>
                      <a:pt x="9564" y="0"/>
                      <a:pt x="6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6" name="Google Shape;2166;p32"/>
              <p:cNvSpPr/>
              <p:nvPr/>
            </p:nvSpPr>
            <p:spPr>
              <a:xfrm>
                <a:off x="7448613" y="3531825"/>
                <a:ext cx="292575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11703" h="3149" extrusionOk="0">
                    <a:moveTo>
                      <a:pt x="5330" y="134"/>
                    </a:moveTo>
                    <a:cubicBezTo>
                      <a:pt x="8063" y="134"/>
                      <a:pt x="11033" y="189"/>
                      <a:pt x="11209" y="286"/>
                    </a:cubicBezTo>
                    <a:cubicBezTo>
                      <a:pt x="11509" y="464"/>
                      <a:pt x="11504" y="740"/>
                      <a:pt x="11499" y="1061"/>
                    </a:cubicBezTo>
                    <a:cubicBezTo>
                      <a:pt x="11498" y="1123"/>
                      <a:pt x="11497" y="1184"/>
                      <a:pt x="11498" y="1247"/>
                    </a:cubicBezTo>
                    <a:cubicBezTo>
                      <a:pt x="11499" y="1365"/>
                      <a:pt x="11508" y="1487"/>
                      <a:pt x="11516" y="1606"/>
                    </a:cubicBezTo>
                    <a:cubicBezTo>
                      <a:pt x="11540" y="1947"/>
                      <a:pt x="11564" y="2300"/>
                      <a:pt x="11438" y="2607"/>
                    </a:cubicBezTo>
                    <a:cubicBezTo>
                      <a:pt x="11317" y="2896"/>
                      <a:pt x="10959" y="2942"/>
                      <a:pt x="10590" y="2948"/>
                    </a:cubicBezTo>
                    <a:cubicBezTo>
                      <a:pt x="10232" y="2954"/>
                      <a:pt x="5507" y="3008"/>
                      <a:pt x="2693" y="3008"/>
                    </a:cubicBezTo>
                    <a:cubicBezTo>
                      <a:pt x="1571" y="3008"/>
                      <a:pt x="753" y="2999"/>
                      <a:pt x="636" y="2976"/>
                    </a:cubicBezTo>
                    <a:cubicBezTo>
                      <a:pt x="341" y="2917"/>
                      <a:pt x="270" y="2798"/>
                      <a:pt x="229" y="2569"/>
                    </a:cubicBezTo>
                    <a:cubicBezTo>
                      <a:pt x="152" y="2149"/>
                      <a:pt x="162" y="1673"/>
                      <a:pt x="172" y="1253"/>
                    </a:cubicBezTo>
                    <a:lnTo>
                      <a:pt x="172" y="1227"/>
                    </a:lnTo>
                    <a:cubicBezTo>
                      <a:pt x="173" y="1165"/>
                      <a:pt x="171" y="1101"/>
                      <a:pt x="169" y="1034"/>
                    </a:cubicBezTo>
                    <a:cubicBezTo>
                      <a:pt x="156" y="765"/>
                      <a:pt x="145" y="531"/>
                      <a:pt x="425" y="371"/>
                    </a:cubicBezTo>
                    <a:cubicBezTo>
                      <a:pt x="516" y="320"/>
                      <a:pt x="635" y="277"/>
                      <a:pt x="778" y="245"/>
                    </a:cubicBezTo>
                    <a:cubicBezTo>
                      <a:pt x="1114" y="169"/>
                      <a:pt x="3147" y="134"/>
                      <a:pt x="5330" y="134"/>
                    </a:cubicBezTo>
                    <a:close/>
                    <a:moveTo>
                      <a:pt x="6046" y="0"/>
                    </a:moveTo>
                    <a:cubicBezTo>
                      <a:pt x="3674" y="0"/>
                      <a:pt x="1049" y="41"/>
                      <a:pt x="746" y="109"/>
                    </a:cubicBezTo>
                    <a:cubicBezTo>
                      <a:pt x="588" y="146"/>
                      <a:pt x="457" y="193"/>
                      <a:pt x="354" y="251"/>
                    </a:cubicBezTo>
                    <a:cubicBezTo>
                      <a:pt x="1" y="451"/>
                      <a:pt x="15" y="765"/>
                      <a:pt x="26" y="1042"/>
                    </a:cubicBezTo>
                    <a:cubicBezTo>
                      <a:pt x="30" y="1103"/>
                      <a:pt x="32" y="1166"/>
                      <a:pt x="31" y="1226"/>
                    </a:cubicBezTo>
                    <a:lnTo>
                      <a:pt x="31" y="1251"/>
                    </a:lnTo>
                    <a:cubicBezTo>
                      <a:pt x="21" y="1678"/>
                      <a:pt x="10" y="2162"/>
                      <a:pt x="89" y="2596"/>
                    </a:cubicBezTo>
                    <a:cubicBezTo>
                      <a:pt x="138" y="2861"/>
                      <a:pt x="240" y="3042"/>
                      <a:pt x="607" y="3114"/>
                    </a:cubicBezTo>
                    <a:cubicBezTo>
                      <a:pt x="736" y="3139"/>
                      <a:pt x="1582" y="3149"/>
                      <a:pt x="2732" y="3149"/>
                    </a:cubicBezTo>
                    <a:cubicBezTo>
                      <a:pt x="5601" y="3149"/>
                      <a:pt x="10357" y="3090"/>
                      <a:pt x="10582" y="3090"/>
                    </a:cubicBezTo>
                    <a:cubicBezTo>
                      <a:pt x="10586" y="3090"/>
                      <a:pt x="10588" y="3090"/>
                      <a:pt x="10590" y="3090"/>
                    </a:cubicBezTo>
                    <a:cubicBezTo>
                      <a:pt x="10869" y="3086"/>
                      <a:pt x="11392" y="3077"/>
                      <a:pt x="11563" y="2663"/>
                    </a:cubicBezTo>
                    <a:cubicBezTo>
                      <a:pt x="11703" y="2325"/>
                      <a:pt x="11678" y="1955"/>
                      <a:pt x="11653" y="1599"/>
                    </a:cubicBezTo>
                    <a:cubicBezTo>
                      <a:pt x="11643" y="1477"/>
                      <a:pt x="11636" y="1361"/>
                      <a:pt x="11633" y="1247"/>
                    </a:cubicBezTo>
                    <a:cubicBezTo>
                      <a:pt x="11632" y="1187"/>
                      <a:pt x="11633" y="1126"/>
                      <a:pt x="11636" y="1066"/>
                    </a:cubicBezTo>
                    <a:cubicBezTo>
                      <a:pt x="11641" y="733"/>
                      <a:pt x="11647" y="387"/>
                      <a:pt x="11277" y="168"/>
                    </a:cubicBezTo>
                    <a:cubicBezTo>
                      <a:pt x="11022" y="17"/>
                      <a:pt x="7551" y="0"/>
                      <a:pt x="6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7101013" y="3548800"/>
                <a:ext cx="1779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1873" extrusionOk="0">
                    <a:moveTo>
                      <a:pt x="1128" y="1"/>
                    </a:moveTo>
                    <a:cubicBezTo>
                      <a:pt x="758" y="1"/>
                      <a:pt x="354" y="197"/>
                      <a:pt x="160" y="493"/>
                    </a:cubicBezTo>
                    <a:cubicBezTo>
                      <a:pt x="41" y="676"/>
                      <a:pt x="0" y="895"/>
                      <a:pt x="95" y="1133"/>
                    </a:cubicBezTo>
                    <a:cubicBezTo>
                      <a:pt x="232" y="1471"/>
                      <a:pt x="543" y="1830"/>
                      <a:pt x="937" y="1830"/>
                    </a:cubicBezTo>
                    <a:cubicBezTo>
                      <a:pt x="1117" y="1830"/>
                      <a:pt x="1315" y="1755"/>
                      <a:pt x="1522" y="1568"/>
                    </a:cubicBezTo>
                    <a:cubicBezTo>
                      <a:pt x="1804" y="1315"/>
                      <a:pt x="1962" y="935"/>
                      <a:pt x="1874" y="566"/>
                    </a:cubicBezTo>
                    <a:cubicBezTo>
                      <a:pt x="1778" y="165"/>
                      <a:pt x="1467" y="1"/>
                      <a:pt x="1128" y="1"/>
                    </a:cubicBezTo>
                    <a:close/>
                    <a:moveTo>
                      <a:pt x="6280" y="1"/>
                    </a:moveTo>
                    <a:cubicBezTo>
                      <a:pt x="5910" y="1"/>
                      <a:pt x="5507" y="197"/>
                      <a:pt x="5313" y="494"/>
                    </a:cubicBezTo>
                    <a:cubicBezTo>
                      <a:pt x="5193" y="676"/>
                      <a:pt x="5153" y="898"/>
                      <a:pt x="5249" y="1134"/>
                    </a:cubicBezTo>
                    <a:cubicBezTo>
                      <a:pt x="5384" y="1472"/>
                      <a:pt x="5694" y="1830"/>
                      <a:pt x="6089" y="1830"/>
                    </a:cubicBezTo>
                    <a:cubicBezTo>
                      <a:pt x="6269" y="1830"/>
                      <a:pt x="6467" y="1755"/>
                      <a:pt x="6674" y="1569"/>
                    </a:cubicBezTo>
                    <a:cubicBezTo>
                      <a:pt x="6957" y="1316"/>
                      <a:pt x="7115" y="936"/>
                      <a:pt x="7026" y="567"/>
                    </a:cubicBezTo>
                    <a:cubicBezTo>
                      <a:pt x="6930" y="165"/>
                      <a:pt x="6619" y="1"/>
                      <a:pt x="6280" y="1"/>
                    </a:cubicBezTo>
                    <a:close/>
                    <a:moveTo>
                      <a:pt x="3492" y="2"/>
                    </a:moveTo>
                    <a:cubicBezTo>
                      <a:pt x="3261" y="2"/>
                      <a:pt x="3025" y="118"/>
                      <a:pt x="2823" y="427"/>
                    </a:cubicBezTo>
                    <a:cubicBezTo>
                      <a:pt x="2615" y="745"/>
                      <a:pt x="2561" y="1152"/>
                      <a:pt x="2742" y="1487"/>
                    </a:cubicBezTo>
                    <a:cubicBezTo>
                      <a:pt x="2889" y="1761"/>
                      <a:pt x="3122" y="1873"/>
                      <a:pt x="3368" y="1873"/>
                    </a:cubicBezTo>
                    <a:cubicBezTo>
                      <a:pt x="3802" y="1873"/>
                      <a:pt x="4280" y="1526"/>
                      <a:pt x="4415" y="1114"/>
                    </a:cubicBezTo>
                    <a:cubicBezTo>
                      <a:pt x="4484" y="906"/>
                      <a:pt x="4466" y="684"/>
                      <a:pt x="4314" y="480"/>
                    </a:cubicBezTo>
                    <a:cubicBezTo>
                      <a:pt x="4128" y="232"/>
                      <a:pt x="3816" y="2"/>
                      <a:pt x="3492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7470688" y="3556750"/>
                <a:ext cx="244875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1221" extrusionOk="0">
                    <a:moveTo>
                      <a:pt x="4089" y="1"/>
                    </a:moveTo>
                    <a:cubicBezTo>
                      <a:pt x="3848" y="1"/>
                      <a:pt x="3584" y="129"/>
                      <a:pt x="3458" y="323"/>
                    </a:cubicBezTo>
                    <a:cubicBezTo>
                      <a:pt x="3380" y="442"/>
                      <a:pt x="3353" y="585"/>
                      <a:pt x="3416" y="738"/>
                    </a:cubicBezTo>
                    <a:cubicBezTo>
                      <a:pt x="3505" y="958"/>
                      <a:pt x="3707" y="1192"/>
                      <a:pt x="3964" y="1192"/>
                    </a:cubicBezTo>
                    <a:cubicBezTo>
                      <a:pt x="4081" y="1192"/>
                      <a:pt x="4210" y="1143"/>
                      <a:pt x="4346" y="1021"/>
                    </a:cubicBezTo>
                    <a:cubicBezTo>
                      <a:pt x="4529" y="856"/>
                      <a:pt x="4631" y="609"/>
                      <a:pt x="4575" y="368"/>
                    </a:cubicBezTo>
                    <a:cubicBezTo>
                      <a:pt x="4512" y="108"/>
                      <a:pt x="4310" y="1"/>
                      <a:pt x="4089" y="1"/>
                    </a:cubicBezTo>
                    <a:close/>
                    <a:moveTo>
                      <a:pt x="5897" y="1"/>
                    </a:moveTo>
                    <a:cubicBezTo>
                      <a:pt x="5655" y="1"/>
                      <a:pt x="5392" y="129"/>
                      <a:pt x="5266" y="323"/>
                    </a:cubicBezTo>
                    <a:cubicBezTo>
                      <a:pt x="5188" y="442"/>
                      <a:pt x="5161" y="585"/>
                      <a:pt x="5224" y="738"/>
                    </a:cubicBezTo>
                    <a:cubicBezTo>
                      <a:pt x="5313" y="958"/>
                      <a:pt x="5514" y="1192"/>
                      <a:pt x="5771" y="1192"/>
                    </a:cubicBezTo>
                    <a:cubicBezTo>
                      <a:pt x="5889" y="1192"/>
                      <a:pt x="6018" y="1143"/>
                      <a:pt x="6153" y="1021"/>
                    </a:cubicBezTo>
                    <a:cubicBezTo>
                      <a:pt x="6336" y="856"/>
                      <a:pt x="6439" y="609"/>
                      <a:pt x="6382" y="368"/>
                    </a:cubicBezTo>
                    <a:cubicBezTo>
                      <a:pt x="6319" y="108"/>
                      <a:pt x="6117" y="1"/>
                      <a:pt x="5897" y="1"/>
                    </a:cubicBezTo>
                    <a:close/>
                    <a:moveTo>
                      <a:pt x="9251" y="1"/>
                    </a:moveTo>
                    <a:cubicBezTo>
                      <a:pt x="9010" y="1"/>
                      <a:pt x="8746" y="129"/>
                      <a:pt x="8620" y="323"/>
                    </a:cubicBezTo>
                    <a:cubicBezTo>
                      <a:pt x="8543" y="442"/>
                      <a:pt x="8516" y="585"/>
                      <a:pt x="8578" y="738"/>
                    </a:cubicBezTo>
                    <a:cubicBezTo>
                      <a:pt x="8668" y="958"/>
                      <a:pt x="8869" y="1192"/>
                      <a:pt x="9126" y="1192"/>
                    </a:cubicBezTo>
                    <a:cubicBezTo>
                      <a:pt x="9243" y="1192"/>
                      <a:pt x="9372" y="1143"/>
                      <a:pt x="9508" y="1021"/>
                    </a:cubicBezTo>
                    <a:cubicBezTo>
                      <a:pt x="9690" y="856"/>
                      <a:pt x="9794" y="609"/>
                      <a:pt x="9736" y="368"/>
                    </a:cubicBezTo>
                    <a:cubicBezTo>
                      <a:pt x="9674" y="108"/>
                      <a:pt x="9472" y="1"/>
                      <a:pt x="9251" y="1"/>
                    </a:cubicBezTo>
                    <a:close/>
                    <a:moveTo>
                      <a:pt x="735" y="1"/>
                    </a:moveTo>
                    <a:cubicBezTo>
                      <a:pt x="494" y="1"/>
                      <a:pt x="230" y="129"/>
                      <a:pt x="104" y="324"/>
                    </a:cubicBezTo>
                    <a:cubicBezTo>
                      <a:pt x="26" y="443"/>
                      <a:pt x="0" y="586"/>
                      <a:pt x="62" y="740"/>
                    </a:cubicBezTo>
                    <a:cubicBezTo>
                      <a:pt x="151" y="960"/>
                      <a:pt x="353" y="1193"/>
                      <a:pt x="610" y="1193"/>
                    </a:cubicBezTo>
                    <a:cubicBezTo>
                      <a:pt x="728" y="1193"/>
                      <a:pt x="857" y="1145"/>
                      <a:pt x="992" y="1024"/>
                    </a:cubicBezTo>
                    <a:cubicBezTo>
                      <a:pt x="1175" y="858"/>
                      <a:pt x="1277" y="610"/>
                      <a:pt x="1219" y="369"/>
                    </a:cubicBezTo>
                    <a:cubicBezTo>
                      <a:pt x="1157" y="108"/>
                      <a:pt x="955" y="1"/>
                      <a:pt x="735" y="1"/>
                    </a:cubicBezTo>
                    <a:close/>
                    <a:moveTo>
                      <a:pt x="2271" y="1"/>
                    </a:moveTo>
                    <a:cubicBezTo>
                      <a:pt x="2121" y="1"/>
                      <a:pt x="1968" y="77"/>
                      <a:pt x="1837" y="278"/>
                    </a:cubicBezTo>
                    <a:cubicBezTo>
                      <a:pt x="1701" y="486"/>
                      <a:pt x="1665" y="752"/>
                      <a:pt x="1783" y="968"/>
                    </a:cubicBezTo>
                    <a:cubicBezTo>
                      <a:pt x="1880" y="1147"/>
                      <a:pt x="2032" y="1220"/>
                      <a:pt x="2193" y="1220"/>
                    </a:cubicBezTo>
                    <a:cubicBezTo>
                      <a:pt x="2476" y="1220"/>
                      <a:pt x="2786" y="994"/>
                      <a:pt x="2874" y="726"/>
                    </a:cubicBezTo>
                    <a:cubicBezTo>
                      <a:pt x="2918" y="591"/>
                      <a:pt x="2906" y="447"/>
                      <a:pt x="2807" y="313"/>
                    </a:cubicBezTo>
                    <a:cubicBezTo>
                      <a:pt x="2685" y="151"/>
                      <a:pt x="2482" y="1"/>
                      <a:pt x="2271" y="1"/>
                    </a:cubicBezTo>
                    <a:close/>
                    <a:moveTo>
                      <a:pt x="7433" y="1"/>
                    </a:moveTo>
                    <a:cubicBezTo>
                      <a:pt x="7283" y="1"/>
                      <a:pt x="7129" y="77"/>
                      <a:pt x="6998" y="278"/>
                    </a:cubicBezTo>
                    <a:cubicBezTo>
                      <a:pt x="6864" y="486"/>
                      <a:pt x="6827" y="752"/>
                      <a:pt x="6945" y="968"/>
                    </a:cubicBezTo>
                    <a:cubicBezTo>
                      <a:pt x="7042" y="1147"/>
                      <a:pt x="7193" y="1220"/>
                      <a:pt x="7354" y="1220"/>
                    </a:cubicBezTo>
                    <a:cubicBezTo>
                      <a:pt x="7637" y="1220"/>
                      <a:pt x="7948" y="994"/>
                      <a:pt x="8036" y="726"/>
                    </a:cubicBezTo>
                    <a:cubicBezTo>
                      <a:pt x="8080" y="591"/>
                      <a:pt x="8068" y="447"/>
                      <a:pt x="7968" y="313"/>
                    </a:cubicBezTo>
                    <a:cubicBezTo>
                      <a:pt x="7848" y="151"/>
                      <a:pt x="7644" y="1"/>
                      <a:pt x="7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7807938" y="3500100"/>
                <a:ext cx="96525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5801" extrusionOk="0">
                    <a:moveTo>
                      <a:pt x="1" y="1"/>
                    </a:moveTo>
                    <a:lnTo>
                      <a:pt x="1" y="5801"/>
                    </a:lnTo>
                    <a:lnTo>
                      <a:pt x="1322" y="5801"/>
                    </a:lnTo>
                    <a:lnTo>
                      <a:pt x="1322" y="1"/>
                    </a:lnTo>
                    <a:close/>
                    <a:moveTo>
                      <a:pt x="1939" y="1"/>
                    </a:moveTo>
                    <a:lnTo>
                      <a:pt x="1939" y="5801"/>
                    </a:lnTo>
                    <a:lnTo>
                      <a:pt x="2600" y="5801"/>
                    </a:lnTo>
                    <a:lnTo>
                      <a:pt x="2600" y="1"/>
                    </a:lnTo>
                    <a:close/>
                    <a:moveTo>
                      <a:pt x="3200" y="1"/>
                    </a:moveTo>
                    <a:lnTo>
                      <a:pt x="3200" y="5801"/>
                    </a:lnTo>
                    <a:lnTo>
                      <a:pt x="3861" y="5801"/>
                    </a:lnTo>
                    <a:lnTo>
                      <a:pt x="3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7368913" y="3500100"/>
                <a:ext cx="16550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801" extrusionOk="0">
                    <a:moveTo>
                      <a:pt x="0" y="1"/>
                    </a:moveTo>
                    <a:lnTo>
                      <a:pt x="0" y="5801"/>
                    </a:lnTo>
                    <a:lnTo>
                      <a:pt x="661" y="5801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6933713" y="3500100"/>
                <a:ext cx="96525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5801" extrusionOk="0">
                    <a:moveTo>
                      <a:pt x="1" y="1"/>
                    </a:moveTo>
                    <a:lnTo>
                      <a:pt x="1" y="5801"/>
                    </a:lnTo>
                    <a:lnTo>
                      <a:pt x="662" y="5801"/>
                    </a:lnTo>
                    <a:lnTo>
                      <a:pt x="662" y="1"/>
                    </a:lnTo>
                    <a:close/>
                    <a:moveTo>
                      <a:pt x="1261" y="1"/>
                    </a:moveTo>
                    <a:lnTo>
                      <a:pt x="1261" y="5801"/>
                    </a:lnTo>
                    <a:lnTo>
                      <a:pt x="1921" y="5801"/>
                    </a:lnTo>
                    <a:lnTo>
                      <a:pt x="1921" y="1"/>
                    </a:lnTo>
                    <a:close/>
                    <a:moveTo>
                      <a:pt x="2539" y="1"/>
                    </a:moveTo>
                    <a:lnTo>
                      <a:pt x="2539" y="5801"/>
                    </a:lnTo>
                    <a:lnTo>
                      <a:pt x="3860" y="5801"/>
                    </a:lnTo>
                    <a:lnTo>
                      <a:pt x="3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72" name="Google Shape;2172;p32"/>
            <p:cNvGrpSpPr/>
            <p:nvPr/>
          </p:nvGrpSpPr>
          <p:grpSpPr>
            <a:xfrm rot="5400000" flipH="1">
              <a:off x="6815691" y="3224066"/>
              <a:ext cx="2585362" cy="607406"/>
              <a:chOff x="4972650" y="1317400"/>
              <a:chExt cx="1151250" cy="270475"/>
            </a:xfrm>
          </p:grpSpPr>
          <p:sp>
            <p:nvSpPr>
              <p:cNvPr id="2173" name="Google Shape;2173;p32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4" name="Google Shape;2184;p32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5" name="Google Shape;2185;p32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86" name="Google Shape;2186;p32"/>
            <p:cNvGrpSpPr/>
            <p:nvPr/>
          </p:nvGrpSpPr>
          <p:grpSpPr>
            <a:xfrm rot="-5400000" flipH="1">
              <a:off x="6363869" y="3379637"/>
              <a:ext cx="2357199" cy="524427"/>
              <a:chOff x="6959925" y="2252125"/>
              <a:chExt cx="1049650" cy="233525"/>
            </a:xfrm>
          </p:grpSpPr>
          <p:sp>
            <p:nvSpPr>
              <p:cNvPr id="2187" name="Google Shape;2187;p32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8" name="Google Shape;2188;p32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9" name="Google Shape;2189;p32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0" name="Google Shape;2190;p32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1" name="Google Shape;2191;p32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2" name="Google Shape;2192;p32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3" name="Google Shape;2193;p32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4" name="Google Shape;2194;p32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5" name="Google Shape;2195;p32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96" name="Google Shape;2196;p32"/>
            <p:cNvGrpSpPr/>
            <p:nvPr/>
          </p:nvGrpSpPr>
          <p:grpSpPr>
            <a:xfrm rot="-5400000">
              <a:off x="5076208" y="2655923"/>
              <a:ext cx="543920" cy="2461031"/>
              <a:chOff x="3416200" y="1908925"/>
              <a:chExt cx="291975" cy="1321075"/>
            </a:xfrm>
          </p:grpSpPr>
          <p:sp>
            <p:nvSpPr>
              <p:cNvPr id="2197" name="Google Shape;2197;p32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8" name="Google Shape;2198;p32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9" name="Google Shape;2199;p32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0" name="Google Shape;2200;p32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1" name="Google Shape;2201;p32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2" name="Google Shape;2202;p32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3" name="Google Shape;2203;p32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4" name="Google Shape;2204;p32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5" name="Google Shape;2205;p32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6" name="Google Shape;2206;p32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7" name="Google Shape;2207;p32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8" name="Google Shape;2208;p32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9" name="Google Shape;2209;p32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210" name="Google Shape;2210;p32"/>
            <p:cNvGrpSpPr/>
            <p:nvPr/>
          </p:nvGrpSpPr>
          <p:grpSpPr>
            <a:xfrm>
              <a:off x="4319155" y="3066226"/>
              <a:ext cx="2058020" cy="548240"/>
              <a:chOff x="6959925" y="3849675"/>
              <a:chExt cx="918800" cy="244750"/>
            </a:xfrm>
          </p:grpSpPr>
          <p:sp>
            <p:nvSpPr>
              <p:cNvPr id="2211" name="Google Shape;2211;p32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2" name="Google Shape;2212;p32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3" name="Google Shape;2213;p32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4" name="Google Shape;2214;p32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5" name="Google Shape;2215;p32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6" name="Google Shape;2216;p32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7" name="Google Shape;2217;p32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8" name="Google Shape;2218;p32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9" name="Google Shape;2219;p32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220" name="Google Shape;2220;p32"/>
            <p:cNvGrpSpPr/>
            <p:nvPr/>
          </p:nvGrpSpPr>
          <p:grpSpPr>
            <a:xfrm>
              <a:off x="4225796" y="4158404"/>
              <a:ext cx="2244746" cy="660292"/>
              <a:chOff x="5131550" y="1719550"/>
              <a:chExt cx="999575" cy="294025"/>
            </a:xfrm>
          </p:grpSpPr>
          <p:sp>
            <p:nvSpPr>
              <p:cNvPr id="2221" name="Google Shape;2221;p32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2" name="Google Shape;2222;p32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3" name="Google Shape;2223;p32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4" name="Google Shape;2224;p32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5" name="Google Shape;2225;p32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226" name="Google Shape;2226;p32"/>
            <p:cNvGrpSpPr/>
            <p:nvPr/>
          </p:nvGrpSpPr>
          <p:grpSpPr>
            <a:xfrm>
              <a:off x="4193859" y="2777533"/>
              <a:ext cx="2013326" cy="288685"/>
              <a:chOff x="6919063" y="1049075"/>
              <a:chExt cx="896525" cy="128550"/>
            </a:xfrm>
          </p:grpSpPr>
          <p:sp>
            <p:nvSpPr>
              <p:cNvPr id="2227" name="Google Shape;2227;p32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8" name="Google Shape;2228;p32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9" name="Google Shape;2229;p32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0" name="Google Shape;2230;p32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1" name="Google Shape;2231;p32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3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6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0" r:id="rId3"/>
    <p:sldLayoutId id="2147483677" r:id="rId4"/>
    <p:sldLayoutId id="214748367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40"/>
          <p:cNvSpPr/>
          <p:nvPr/>
        </p:nvSpPr>
        <p:spPr>
          <a:xfrm>
            <a:off x="5328459" y="4737950"/>
            <a:ext cx="3366256" cy="165253"/>
          </a:xfrm>
          <a:custGeom>
            <a:avLst/>
            <a:gdLst/>
            <a:ahLst/>
            <a:cxnLst/>
            <a:rect l="l" t="t" r="r" b="b"/>
            <a:pathLst>
              <a:path w="72925" h="4816" extrusionOk="0">
                <a:moveTo>
                  <a:pt x="36463" y="0"/>
                </a:moveTo>
                <a:cubicBezTo>
                  <a:pt x="26791" y="0"/>
                  <a:pt x="17517" y="254"/>
                  <a:pt x="10679" y="705"/>
                </a:cubicBezTo>
                <a:cubicBezTo>
                  <a:pt x="3842" y="1157"/>
                  <a:pt x="1" y="1769"/>
                  <a:pt x="1" y="2408"/>
                </a:cubicBezTo>
                <a:cubicBezTo>
                  <a:pt x="1" y="3047"/>
                  <a:pt x="3842" y="3659"/>
                  <a:pt x="10679" y="4111"/>
                </a:cubicBezTo>
                <a:cubicBezTo>
                  <a:pt x="17517" y="4562"/>
                  <a:pt x="26791" y="4816"/>
                  <a:pt x="36463" y="4816"/>
                </a:cubicBezTo>
                <a:cubicBezTo>
                  <a:pt x="46133" y="4816"/>
                  <a:pt x="55407" y="4562"/>
                  <a:pt x="62245" y="4111"/>
                </a:cubicBezTo>
                <a:cubicBezTo>
                  <a:pt x="69082" y="3659"/>
                  <a:pt x="72924" y="3047"/>
                  <a:pt x="72924" y="2408"/>
                </a:cubicBezTo>
                <a:cubicBezTo>
                  <a:pt x="72924" y="1769"/>
                  <a:pt x="69082" y="1157"/>
                  <a:pt x="62245" y="705"/>
                </a:cubicBezTo>
                <a:cubicBezTo>
                  <a:pt x="55407" y="254"/>
                  <a:pt x="46133" y="0"/>
                  <a:pt x="36463" y="0"/>
                </a:cubicBezTo>
                <a:close/>
              </a:path>
            </a:pathLst>
          </a:custGeom>
          <a:solidFill>
            <a:srgbClr val="233766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50" name="Google Shape;2450;p40"/>
          <p:cNvSpPr txBox="1">
            <a:spLocks noGrp="1"/>
          </p:cNvSpPr>
          <p:nvPr>
            <p:ph type="title"/>
          </p:nvPr>
        </p:nvSpPr>
        <p:spPr>
          <a:xfrm>
            <a:off x="2125932" y="1397787"/>
            <a:ext cx="4854297" cy="2529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El </a:t>
            </a:r>
            <a:r>
              <a:rPr lang="en-US" b="1" dirty="0"/>
              <a:t>c</a:t>
            </a:r>
            <a:r>
              <a:rPr lang="en" b="1" dirty="0" err="1"/>
              <a:t>ódigo</a:t>
            </a:r>
            <a:r>
              <a:rPr lang="en" b="1" dirty="0"/>
              <a:t> </a:t>
            </a:r>
            <a:r>
              <a:rPr lang="en" dirty="0" err="1"/>
              <a:t>maldito</a:t>
            </a:r>
            <a:endParaRPr dirty="0"/>
          </a:p>
        </p:txBody>
      </p:sp>
      <p:sp>
        <p:nvSpPr>
          <p:cNvPr id="2451" name="Google Shape;2451;p40"/>
          <p:cNvSpPr txBox="1">
            <a:spLocks noGrp="1"/>
          </p:cNvSpPr>
          <p:nvPr>
            <p:ph type="title" idx="2"/>
          </p:nvPr>
        </p:nvSpPr>
        <p:spPr>
          <a:xfrm>
            <a:off x="777231" y="1585427"/>
            <a:ext cx="1255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2501" name="Google Shape;2501;p40"/>
          <p:cNvGrpSpPr/>
          <p:nvPr/>
        </p:nvGrpSpPr>
        <p:grpSpPr>
          <a:xfrm rot="5400000" flipH="1">
            <a:off x="6297716" y="3224067"/>
            <a:ext cx="2585363" cy="607407"/>
            <a:chOff x="4972650" y="1317400"/>
            <a:chExt cx="1151250" cy="270475"/>
          </a:xfrm>
        </p:grpSpPr>
        <p:sp>
          <p:nvSpPr>
            <p:cNvPr id="2502" name="Google Shape;2502;p40"/>
            <p:cNvSpPr/>
            <p:nvPr/>
          </p:nvSpPr>
          <p:spPr>
            <a:xfrm>
              <a:off x="4972650" y="1317400"/>
              <a:ext cx="1151250" cy="270475"/>
            </a:xfrm>
            <a:custGeom>
              <a:avLst/>
              <a:gdLst/>
              <a:ahLst/>
              <a:cxnLst/>
              <a:rect l="l" t="t" r="r" b="b"/>
              <a:pathLst>
                <a:path w="46050" h="10819" extrusionOk="0">
                  <a:moveTo>
                    <a:pt x="0" y="1"/>
                  </a:moveTo>
                  <a:lnTo>
                    <a:pt x="0" y="10819"/>
                  </a:lnTo>
                  <a:lnTo>
                    <a:pt x="46050" y="10819"/>
                  </a:lnTo>
                  <a:lnTo>
                    <a:pt x="460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3" name="Google Shape;2503;p40"/>
            <p:cNvSpPr/>
            <p:nvPr/>
          </p:nvSpPr>
          <p:spPr>
            <a:xfrm>
              <a:off x="5045125" y="1317400"/>
              <a:ext cx="192100" cy="270475"/>
            </a:xfrm>
            <a:custGeom>
              <a:avLst/>
              <a:gdLst/>
              <a:ahLst/>
              <a:cxnLst/>
              <a:rect l="l" t="t" r="r" b="b"/>
              <a:pathLst>
                <a:path w="7684" h="10819" extrusionOk="0">
                  <a:moveTo>
                    <a:pt x="1" y="1"/>
                  </a:moveTo>
                  <a:lnTo>
                    <a:pt x="1" y="10819"/>
                  </a:lnTo>
                  <a:lnTo>
                    <a:pt x="7684" y="10819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6012050" y="1317400"/>
              <a:ext cx="62425" cy="270475"/>
            </a:xfrm>
            <a:custGeom>
              <a:avLst/>
              <a:gdLst/>
              <a:ahLst/>
              <a:cxnLst/>
              <a:rect l="l" t="t" r="r" b="b"/>
              <a:pathLst>
                <a:path w="2497" h="10819" extrusionOk="0">
                  <a:moveTo>
                    <a:pt x="1" y="1"/>
                  </a:moveTo>
                  <a:lnTo>
                    <a:pt x="1" y="10819"/>
                  </a:lnTo>
                  <a:lnTo>
                    <a:pt x="2496" y="10819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5" name="Google Shape;2505;p40"/>
            <p:cNvSpPr/>
            <p:nvPr/>
          </p:nvSpPr>
          <p:spPr>
            <a:xfrm>
              <a:off x="5066800" y="1317400"/>
              <a:ext cx="148425" cy="270475"/>
            </a:xfrm>
            <a:custGeom>
              <a:avLst/>
              <a:gdLst/>
              <a:ahLst/>
              <a:cxnLst/>
              <a:rect l="l" t="t" r="r" b="b"/>
              <a:pathLst>
                <a:path w="5937" h="10819" extrusionOk="0">
                  <a:moveTo>
                    <a:pt x="0" y="1"/>
                  </a:moveTo>
                  <a:lnTo>
                    <a:pt x="0" y="10819"/>
                  </a:lnTo>
                  <a:lnTo>
                    <a:pt x="857" y="10819"/>
                  </a:lnTo>
                  <a:lnTo>
                    <a:pt x="857" y="1"/>
                  </a:lnTo>
                  <a:close/>
                  <a:moveTo>
                    <a:pt x="1692" y="1"/>
                  </a:moveTo>
                  <a:lnTo>
                    <a:pt x="1692" y="10819"/>
                  </a:lnTo>
                  <a:lnTo>
                    <a:pt x="2549" y="10819"/>
                  </a:lnTo>
                  <a:lnTo>
                    <a:pt x="2549" y="1"/>
                  </a:lnTo>
                  <a:close/>
                  <a:moveTo>
                    <a:pt x="3385" y="1"/>
                  </a:moveTo>
                  <a:lnTo>
                    <a:pt x="3385" y="10819"/>
                  </a:lnTo>
                  <a:lnTo>
                    <a:pt x="4242" y="10819"/>
                  </a:lnTo>
                  <a:lnTo>
                    <a:pt x="4242" y="1"/>
                  </a:lnTo>
                  <a:close/>
                  <a:moveTo>
                    <a:pt x="5079" y="1"/>
                  </a:moveTo>
                  <a:lnTo>
                    <a:pt x="5079" y="10819"/>
                  </a:lnTo>
                  <a:lnTo>
                    <a:pt x="5936" y="10819"/>
                  </a:lnTo>
                  <a:lnTo>
                    <a:pt x="59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6031500" y="1317400"/>
              <a:ext cx="21450" cy="270475"/>
            </a:xfrm>
            <a:custGeom>
              <a:avLst/>
              <a:gdLst/>
              <a:ahLst/>
              <a:cxnLst/>
              <a:rect l="l" t="t" r="r" b="b"/>
              <a:pathLst>
                <a:path w="858" h="10819" extrusionOk="0">
                  <a:moveTo>
                    <a:pt x="0" y="1"/>
                  </a:moveTo>
                  <a:lnTo>
                    <a:pt x="0" y="10819"/>
                  </a:lnTo>
                  <a:lnTo>
                    <a:pt x="857" y="10819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5288000" y="1342250"/>
              <a:ext cx="686950" cy="220775"/>
            </a:xfrm>
            <a:custGeom>
              <a:avLst/>
              <a:gdLst/>
              <a:ahLst/>
              <a:cxnLst/>
              <a:rect l="l" t="t" r="r" b="b"/>
              <a:pathLst>
                <a:path w="27478" h="8831" extrusionOk="0">
                  <a:moveTo>
                    <a:pt x="202" y="1"/>
                  </a:moveTo>
                  <a:cubicBezTo>
                    <a:pt x="202" y="112"/>
                    <a:pt x="112" y="202"/>
                    <a:pt x="1" y="202"/>
                  </a:cubicBezTo>
                  <a:lnTo>
                    <a:pt x="1" y="8631"/>
                  </a:lnTo>
                  <a:cubicBezTo>
                    <a:pt x="112" y="8631"/>
                    <a:pt x="202" y="8721"/>
                    <a:pt x="202" y="8831"/>
                  </a:cubicBezTo>
                  <a:lnTo>
                    <a:pt x="27277" y="8831"/>
                  </a:lnTo>
                  <a:cubicBezTo>
                    <a:pt x="27277" y="8721"/>
                    <a:pt x="27366" y="8631"/>
                    <a:pt x="27477" y="8631"/>
                  </a:cubicBezTo>
                  <a:lnTo>
                    <a:pt x="27477" y="202"/>
                  </a:lnTo>
                  <a:cubicBezTo>
                    <a:pt x="27367" y="202"/>
                    <a:pt x="27277" y="112"/>
                    <a:pt x="27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5539475" y="1419300"/>
              <a:ext cx="198225" cy="105900"/>
            </a:xfrm>
            <a:custGeom>
              <a:avLst/>
              <a:gdLst/>
              <a:ahLst/>
              <a:cxnLst/>
              <a:rect l="l" t="t" r="r" b="b"/>
              <a:pathLst>
                <a:path w="7929" h="4236" extrusionOk="0">
                  <a:moveTo>
                    <a:pt x="3643" y="1"/>
                  </a:moveTo>
                  <a:cubicBezTo>
                    <a:pt x="3041" y="1"/>
                    <a:pt x="2515" y="141"/>
                    <a:pt x="2064" y="352"/>
                  </a:cubicBezTo>
                  <a:cubicBezTo>
                    <a:pt x="678" y="1002"/>
                    <a:pt x="0" y="2325"/>
                    <a:pt x="0" y="2325"/>
                  </a:cubicBezTo>
                  <a:cubicBezTo>
                    <a:pt x="0" y="2325"/>
                    <a:pt x="1952" y="4235"/>
                    <a:pt x="4232" y="4235"/>
                  </a:cubicBezTo>
                  <a:cubicBezTo>
                    <a:pt x="5453" y="4235"/>
                    <a:pt x="6768" y="3688"/>
                    <a:pt x="7929" y="2009"/>
                  </a:cubicBezTo>
                  <a:cubicBezTo>
                    <a:pt x="7410" y="1555"/>
                    <a:pt x="6918" y="1193"/>
                    <a:pt x="6453" y="905"/>
                  </a:cubicBezTo>
                  <a:cubicBezTo>
                    <a:pt x="5380" y="248"/>
                    <a:pt x="4444" y="1"/>
                    <a:pt x="3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5590575" y="1419300"/>
              <a:ext cx="110200" cy="71575"/>
            </a:xfrm>
            <a:custGeom>
              <a:avLst/>
              <a:gdLst/>
              <a:ahLst/>
              <a:cxnLst/>
              <a:rect l="l" t="t" r="r" b="b"/>
              <a:pathLst>
                <a:path w="4408" h="2863" extrusionOk="0">
                  <a:moveTo>
                    <a:pt x="1598" y="0"/>
                  </a:moveTo>
                  <a:cubicBezTo>
                    <a:pt x="996" y="0"/>
                    <a:pt x="471" y="140"/>
                    <a:pt x="21" y="351"/>
                  </a:cubicBezTo>
                  <a:cubicBezTo>
                    <a:pt x="8" y="449"/>
                    <a:pt x="0" y="550"/>
                    <a:pt x="0" y="651"/>
                  </a:cubicBezTo>
                  <a:cubicBezTo>
                    <a:pt x="0" y="1872"/>
                    <a:pt x="992" y="2862"/>
                    <a:pt x="2212" y="2862"/>
                  </a:cubicBezTo>
                  <a:cubicBezTo>
                    <a:pt x="3347" y="2862"/>
                    <a:pt x="4282" y="2007"/>
                    <a:pt x="4408" y="906"/>
                  </a:cubicBezTo>
                  <a:cubicBezTo>
                    <a:pt x="3335" y="248"/>
                    <a:pt x="2399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5524250" y="1370550"/>
              <a:ext cx="224900" cy="78000"/>
            </a:xfrm>
            <a:custGeom>
              <a:avLst/>
              <a:gdLst/>
              <a:ahLst/>
              <a:cxnLst/>
              <a:rect l="l" t="t" r="r" b="b"/>
              <a:pathLst>
                <a:path w="8996" h="3120" extrusionOk="0">
                  <a:moveTo>
                    <a:pt x="5076" y="1"/>
                  </a:moveTo>
                  <a:cubicBezTo>
                    <a:pt x="5012" y="1"/>
                    <a:pt x="4955" y="45"/>
                    <a:pt x="4940" y="109"/>
                  </a:cubicBezTo>
                  <a:lnTo>
                    <a:pt x="4740" y="969"/>
                  </a:lnTo>
                  <a:cubicBezTo>
                    <a:pt x="4604" y="959"/>
                    <a:pt x="4471" y="954"/>
                    <a:pt x="4339" y="954"/>
                  </a:cubicBezTo>
                  <a:cubicBezTo>
                    <a:pt x="4091" y="954"/>
                    <a:pt x="3850" y="971"/>
                    <a:pt x="3617" y="1001"/>
                  </a:cubicBezTo>
                  <a:lnTo>
                    <a:pt x="3515" y="124"/>
                  </a:lnTo>
                  <a:cubicBezTo>
                    <a:pt x="3507" y="53"/>
                    <a:pt x="3448" y="1"/>
                    <a:pt x="3380" y="1"/>
                  </a:cubicBezTo>
                  <a:cubicBezTo>
                    <a:pt x="3374" y="1"/>
                    <a:pt x="3368" y="2"/>
                    <a:pt x="3362" y="2"/>
                  </a:cubicBezTo>
                  <a:cubicBezTo>
                    <a:pt x="3285" y="12"/>
                    <a:pt x="3231" y="79"/>
                    <a:pt x="3240" y="156"/>
                  </a:cubicBezTo>
                  <a:lnTo>
                    <a:pt x="3343" y="1042"/>
                  </a:lnTo>
                  <a:cubicBezTo>
                    <a:pt x="2966" y="1109"/>
                    <a:pt x="2613" y="1208"/>
                    <a:pt x="2288" y="1325"/>
                  </a:cubicBezTo>
                  <a:lnTo>
                    <a:pt x="1988" y="379"/>
                  </a:lnTo>
                  <a:cubicBezTo>
                    <a:pt x="1969" y="320"/>
                    <a:pt x="1913" y="282"/>
                    <a:pt x="1854" y="282"/>
                  </a:cubicBezTo>
                  <a:cubicBezTo>
                    <a:pt x="1840" y="282"/>
                    <a:pt x="1826" y="284"/>
                    <a:pt x="1812" y="288"/>
                  </a:cubicBezTo>
                  <a:cubicBezTo>
                    <a:pt x="1739" y="311"/>
                    <a:pt x="1699" y="389"/>
                    <a:pt x="1721" y="463"/>
                  </a:cubicBezTo>
                  <a:lnTo>
                    <a:pt x="2027" y="1425"/>
                  </a:lnTo>
                  <a:cubicBezTo>
                    <a:pt x="1651" y="1580"/>
                    <a:pt x="1317" y="1753"/>
                    <a:pt x="1037" y="1922"/>
                  </a:cubicBezTo>
                  <a:lnTo>
                    <a:pt x="736" y="1276"/>
                  </a:lnTo>
                  <a:cubicBezTo>
                    <a:pt x="713" y="1226"/>
                    <a:pt x="663" y="1196"/>
                    <a:pt x="611" y="1196"/>
                  </a:cubicBezTo>
                  <a:cubicBezTo>
                    <a:pt x="591" y="1196"/>
                    <a:pt x="571" y="1200"/>
                    <a:pt x="551" y="1210"/>
                  </a:cubicBezTo>
                  <a:cubicBezTo>
                    <a:pt x="482" y="1242"/>
                    <a:pt x="451" y="1324"/>
                    <a:pt x="485" y="1394"/>
                  </a:cubicBezTo>
                  <a:lnTo>
                    <a:pt x="801" y="2071"/>
                  </a:lnTo>
                  <a:cubicBezTo>
                    <a:pt x="335" y="2374"/>
                    <a:pt x="69" y="2622"/>
                    <a:pt x="58" y="2632"/>
                  </a:cubicBezTo>
                  <a:cubicBezTo>
                    <a:pt x="2" y="2686"/>
                    <a:pt x="0" y="2772"/>
                    <a:pt x="53" y="2828"/>
                  </a:cubicBezTo>
                  <a:cubicBezTo>
                    <a:pt x="80" y="2857"/>
                    <a:pt x="117" y="2871"/>
                    <a:pt x="153" y="2871"/>
                  </a:cubicBezTo>
                  <a:cubicBezTo>
                    <a:pt x="188" y="2871"/>
                    <a:pt x="222" y="2859"/>
                    <a:pt x="250" y="2833"/>
                  </a:cubicBezTo>
                  <a:cubicBezTo>
                    <a:pt x="259" y="2825"/>
                    <a:pt x="1267" y="1878"/>
                    <a:pt x="2791" y="1441"/>
                  </a:cubicBezTo>
                  <a:cubicBezTo>
                    <a:pt x="3314" y="1291"/>
                    <a:pt x="3831" y="1216"/>
                    <a:pt x="4341" y="1216"/>
                  </a:cubicBezTo>
                  <a:cubicBezTo>
                    <a:pt x="5814" y="1216"/>
                    <a:pt x="7230" y="1840"/>
                    <a:pt x="8567" y="3082"/>
                  </a:cubicBezTo>
                  <a:cubicBezTo>
                    <a:pt x="8593" y="3106"/>
                    <a:pt x="8627" y="3119"/>
                    <a:pt x="8662" y="3119"/>
                  </a:cubicBezTo>
                  <a:cubicBezTo>
                    <a:pt x="8699" y="3119"/>
                    <a:pt x="8737" y="3104"/>
                    <a:pt x="8764" y="3074"/>
                  </a:cubicBezTo>
                  <a:cubicBezTo>
                    <a:pt x="8816" y="3019"/>
                    <a:pt x="8813" y="2930"/>
                    <a:pt x="8757" y="2878"/>
                  </a:cubicBezTo>
                  <a:cubicBezTo>
                    <a:pt x="8613" y="2745"/>
                    <a:pt x="8468" y="2618"/>
                    <a:pt x="8325" y="2501"/>
                  </a:cubicBezTo>
                  <a:lnTo>
                    <a:pt x="8934" y="1975"/>
                  </a:lnTo>
                  <a:cubicBezTo>
                    <a:pt x="8990" y="1923"/>
                    <a:pt x="8996" y="1837"/>
                    <a:pt x="8946" y="1778"/>
                  </a:cubicBezTo>
                  <a:cubicBezTo>
                    <a:pt x="8919" y="1746"/>
                    <a:pt x="8880" y="1730"/>
                    <a:pt x="8841" y="1730"/>
                  </a:cubicBezTo>
                  <a:cubicBezTo>
                    <a:pt x="8808" y="1730"/>
                    <a:pt x="8776" y="1741"/>
                    <a:pt x="8750" y="1763"/>
                  </a:cubicBezTo>
                  <a:lnTo>
                    <a:pt x="8101" y="2324"/>
                  </a:lnTo>
                  <a:cubicBezTo>
                    <a:pt x="7863" y="2141"/>
                    <a:pt x="7625" y="1981"/>
                    <a:pt x="7391" y="1840"/>
                  </a:cubicBezTo>
                  <a:lnTo>
                    <a:pt x="7919" y="1302"/>
                  </a:lnTo>
                  <a:cubicBezTo>
                    <a:pt x="7972" y="1247"/>
                    <a:pt x="7972" y="1159"/>
                    <a:pt x="7915" y="1105"/>
                  </a:cubicBezTo>
                  <a:cubicBezTo>
                    <a:pt x="7888" y="1079"/>
                    <a:pt x="7853" y="1065"/>
                    <a:pt x="7818" y="1065"/>
                  </a:cubicBezTo>
                  <a:cubicBezTo>
                    <a:pt x="7782" y="1065"/>
                    <a:pt x="7746" y="1079"/>
                    <a:pt x="7719" y="1108"/>
                  </a:cubicBezTo>
                  <a:lnTo>
                    <a:pt x="7143" y="1697"/>
                  </a:lnTo>
                  <a:cubicBezTo>
                    <a:pt x="6844" y="1532"/>
                    <a:pt x="6547" y="1399"/>
                    <a:pt x="6256" y="1294"/>
                  </a:cubicBezTo>
                  <a:lnTo>
                    <a:pt x="6679" y="487"/>
                  </a:lnTo>
                  <a:cubicBezTo>
                    <a:pt x="6715" y="418"/>
                    <a:pt x="6689" y="334"/>
                    <a:pt x="6620" y="300"/>
                  </a:cubicBezTo>
                  <a:cubicBezTo>
                    <a:pt x="6599" y="289"/>
                    <a:pt x="6577" y="283"/>
                    <a:pt x="6555" y="283"/>
                  </a:cubicBezTo>
                  <a:cubicBezTo>
                    <a:pt x="6505" y="283"/>
                    <a:pt x="6457" y="311"/>
                    <a:pt x="6433" y="358"/>
                  </a:cubicBezTo>
                  <a:lnTo>
                    <a:pt x="5989" y="1206"/>
                  </a:lnTo>
                  <a:cubicBezTo>
                    <a:pt x="5659" y="1104"/>
                    <a:pt x="5336" y="1036"/>
                    <a:pt x="5020" y="997"/>
                  </a:cubicBezTo>
                  <a:lnTo>
                    <a:pt x="5210" y="172"/>
                  </a:lnTo>
                  <a:cubicBezTo>
                    <a:pt x="5229" y="97"/>
                    <a:pt x="5182" y="23"/>
                    <a:pt x="5107" y="4"/>
                  </a:cubicBezTo>
                  <a:cubicBezTo>
                    <a:pt x="5096" y="2"/>
                    <a:pt x="5086" y="1"/>
                    <a:pt x="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5359600" y="1359225"/>
              <a:ext cx="26175" cy="182850"/>
            </a:xfrm>
            <a:custGeom>
              <a:avLst/>
              <a:gdLst/>
              <a:ahLst/>
              <a:cxnLst/>
              <a:rect l="l" t="t" r="r" b="b"/>
              <a:pathLst>
                <a:path w="1047" h="7314" extrusionOk="0">
                  <a:moveTo>
                    <a:pt x="511" y="1"/>
                  </a:moveTo>
                  <a:cubicBezTo>
                    <a:pt x="252" y="1"/>
                    <a:pt x="1" y="227"/>
                    <a:pt x="43" y="501"/>
                  </a:cubicBezTo>
                  <a:cubicBezTo>
                    <a:pt x="74" y="711"/>
                    <a:pt x="297" y="901"/>
                    <a:pt x="516" y="901"/>
                  </a:cubicBezTo>
                  <a:cubicBezTo>
                    <a:pt x="557" y="901"/>
                    <a:pt x="598" y="894"/>
                    <a:pt x="638" y="880"/>
                  </a:cubicBezTo>
                  <a:cubicBezTo>
                    <a:pt x="711" y="852"/>
                    <a:pt x="778" y="813"/>
                    <a:pt x="835" y="761"/>
                  </a:cubicBezTo>
                  <a:cubicBezTo>
                    <a:pt x="970" y="642"/>
                    <a:pt x="1046" y="467"/>
                    <a:pt x="986" y="283"/>
                  </a:cubicBezTo>
                  <a:cubicBezTo>
                    <a:pt x="928" y="107"/>
                    <a:pt x="750" y="33"/>
                    <a:pt x="578" y="6"/>
                  </a:cubicBezTo>
                  <a:cubicBezTo>
                    <a:pt x="555" y="3"/>
                    <a:pt x="533" y="1"/>
                    <a:pt x="511" y="1"/>
                  </a:cubicBezTo>
                  <a:close/>
                  <a:moveTo>
                    <a:pt x="511" y="1290"/>
                  </a:moveTo>
                  <a:cubicBezTo>
                    <a:pt x="252" y="1290"/>
                    <a:pt x="1" y="1515"/>
                    <a:pt x="43" y="1790"/>
                  </a:cubicBezTo>
                  <a:cubicBezTo>
                    <a:pt x="74" y="2000"/>
                    <a:pt x="298" y="2191"/>
                    <a:pt x="517" y="2191"/>
                  </a:cubicBezTo>
                  <a:cubicBezTo>
                    <a:pt x="558" y="2191"/>
                    <a:pt x="598" y="2184"/>
                    <a:pt x="638" y="2170"/>
                  </a:cubicBezTo>
                  <a:cubicBezTo>
                    <a:pt x="711" y="2140"/>
                    <a:pt x="778" y="2100"/>
                    <a:pt x="835" y="2050"/>
                  </a:cubicBezTo>
                  <a:cubicBezTo>
                    <a:pt x="970" y="1931"/>
                    <a:pt x="1046" y="1756"/>
                    <a:pt x="986" y="1572"/>
                  </a:cubicBezTo>
                  <a:cubicBezTo>
                    <a:pt x="928" y="1395"/>
                    <a:pt x="750" y="1322"/>
                    <a:pt x="578" y="1295"/>
                  </a:cubicBezTo>
                  <a:cubicBezTo>
                    <a:pt x="555" y="1291"/>
                    <a:pt x="533" y="1290"/>
                    <a:pt x="511" y="1290"/>
                  </a:cubicBezTo>
                  <a:close/>
                  <a:moveTo>
                    <a:pt x="510" y="2576"/>
                  </a:moveTo>
                  <a:cubicBezTo>
                    <a:pt x="251" y="2576"/>
                    <a:pt x="1" y="2803"/>
                    <a:pt x="43" y="3076"/>
                  </a:cubicBezTo>
                  <a:cubicBezTo>
                    <a:pt x="75" y="3287"/>
                    <a:pt x="298" y="3476"/>
                    <a:pt x="517" y="3476"/>
                  </a:cubicBezTo>
                  <a:cubicBezTo>
                    <a:pt x="558" y="3476"/>
                    <a:pt x="598" y="3470"/>
                    <a:pt x="638" y="3455"/>
                  </a:cubicBezTo>
                  <a:cubicBezTo>
                    <a:pt x="711" y="3429"/>
                    <a:pt x="778" y="3389"/>
                    <a:pt x="835" y="3337"/>
                  </a:cubicBezTo>
                  <a:cubicBezTo>
                    <a:pt x="970" y="3218"/>
                    <a:pt x="1046" y="3043"/>
                    <a:pt x="986" y="2858"/>
                  </a:cubicBezTo>
                  <a:cubicBezTo>
                    <a:pt x="928" y="2681"/>
                    <a:pt x="749" y="2609"/>
                    <a:pt x="578" y="2582"/>
                  </a:cubicBezTo>
                  <a:cubicBezTo>
                    <a:pt x="555" y="2578"/>
                    <a:pt x="532" y="2576"/>
                    <a:pt x="510" y="2576"/>
                  </a:cubicBezTo>
                  <a:close/>
                  <a:moveTo>
                    <a:pt x="511" y="3836"/>
                  </a:moveTo>
                  <a:cubicBezTo>
                    <a:pt x="252" y="3836"/>
                    <a:pt x="1" y="4062"/>
                    <a:pt x="43" y="4337"/>
                  </a:cubicBezTo>
                  <a:cubicBezTo>
                    <a:pt x="74" y="4548"/>
                    <a:pt x="297" y="4737"/>
                    <a:pt x="517" y="4737"/>
                  </a:cubicBezTo>
                  <a:cubicBezTo>
                    <a:pt x="557" y="4737"/>
                    <a:pt x="598" y="4731"/>
                    <a:pt x="638" y="4716"/>
                  </a:cubicBezTo>
                  <a:cubicBezTo>
                    <a:pt x="711" y="4687"/>
                    <a:pt x="778" y="4647"/>
                    <a:pt x="835" y="4598"/>
                  </a:cubicBezTo>
                  <a:cubicBezTo>
                    <a:pt x="970" y="4478"/>
                    <a:pt x="1046" y="4304"/>
                    <a:pt x="986" y="4119"/>
                  </a:cubicBezTo>
                  <a:cubicBezTo>
                    <a:pt x="928" y="3942"/>
                    <a:pt x="750" y="3868"/>
                    <a:pt x="578" y="3842"/>
                  </a:cubicBezTo>
                  <a:cubicBezTo>
                    <a:pt x="555" y="3838"/>
                    <a:pt x="533" y="3836"/>
                    <a:pt x="511" y="3836"/>
                  </a:cubicBezTo>
                  <a:close/>
                  <a:moveTo>
                    <a:pt x="511" y="5124"/>
                  </a:moveTo>
                  <a:cubicBezTo>
                    <a:pt x="252" y="5124"/>
                    <a:pt x="1" y="5350"/>
                    <a:pt x="43" y="5625"/>
                  </a:cubicBezTo>
                  <a:cubicBezTo>
                    <a:pt x="74" y="5835"/>
                    <a:pt x="298" y="6025"/>
                    <a:pt x="517" y="6025"/>
                  </a:cubicBezTo>
                  <a:cubicBezTo>
                    <a:pt x="558" y="6025"/>
                    <a:pt x="598" y="6019"/>
                    <a:pt x="638" y="6004"/>
                  </a:cubicBezTo>
                  <a:cubicBezTo>
                    <a:pt x="711" y="5975"/>
                    <a:pt x="778" y="5936"/>
                    <a:pt x="835" y="5884"/>
                  </a:cubicBezTo>
                  <a:cubicBezTo>
                    <a:pt x="970" y="5766"/>
                    <a:pt x="1046" y="5590"/>
                    <a:pt x="986" y="5406"/>
                  </a:cubicBezTo>
                  <a:cubicBezTo>
                    <a:pt x="928" y="5230"/>
                    <a:pt x="750" y="5156"/>
                    <a:pt x="578" y="5129"/>
                  </a:cubicBezTo>
                  <a:cubicBezTo>
                    <a:pt x="555" y="5126"/>
                    <a:pt x="533" y="5124"/>
                    <a:pt x="511" y="5124"/>
                  </a:cubicBezTo>
                  <a:close/>
                  <a:moveTo>
                    <a:pt x="511" y="6413"/>
                  </a:moveTo>
                  <a:cubicBezTo>
                    <a:pt x="252" y="6413"/>
                    <a:pt x="1" y="6639"/>
                    <a:pt x="43" y="6913"/>
                  </a:cubicBezTo>
                  <a:cubicBezTo>
                    <a:pt x="74" y="7124"/>
                    <a:pt x="298" y="7314"/>
                    <a:pt x="517" y="7314"/>
                  </a:cubicBezTo>
                  <a:cubicBezTo>
                    <a:pt x="558" y="7314"/>
                    <a:pt x="598" y="7307"/>
                    <a:pt x="638" y="7293"/>
                  </a:cubicBezTo>
                  <a:cubicBezTo>
                    <a:pt x="711" y="7264"/>
                    <a:pt x="778" y="7225"/>
                    <a:pt x="835" y="7173"/>
                  </a:cubicBezTo>
                  <a:cubicBezTo>
                    <a:pt x="970" y="7055"/>
                    <a:pt x="1046" y="6879"/>
                    <a:pt x="986" y="6695"/>
                  </a:cubicBezTo>
                  <a:cubicBezTo>
                    <a:pt x="928" y="6519"/>
                    <a:pt x="750" y="6445"/>
                    <a:pt x="578" y="6418"/>
                  </a:cubicBezTo>
                  <a:cubicBezTo>
                    <a:pt x="555" y="6415"/>
                    <a:pt x="533" y="6413"/>
                    <a:pt x="511" y="64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2" name="Google Shape;2512;p40"/>
            <p:cNvSpPr/>
            <p:nvPr/>
          </p:nvSpPr>
          <p:spPr>
            <a:xfrm>
              <a:off x="5881250" y="1359225"/>
              <a:ext cx="26175" cy="182850"/>
            </a:xfrm>
            <a:custGeom>
              <a:avLst/>
              <a:gdLst/>
              <a:ahLst/>
              <a:cxnLst/>
              <a:rect l="l" t="t" r="r" b="b"/>
              <a:pathLst>
                <a:path w="1047" h="7314" extrusionOk="0">
                  <a:moveTo>
                    <a:pt x="510" y="1"/>
                  </a:moveTo>
                  <a:cubicBezTo>
                    <a:pt x="252" y="1"/>
                    <a:pt x="1" y="227"/>
                    <a:pt x="42" y="501"/>
                  </a:cubicBezTo>
                  <a:cubicBezTo>
                    <a:pt x="74" y="711"/>
                    <a:pt x="297" y="901"/>
                    <a:pt x="516" y="901"/>
                  </a:cubicBezTo>
                  <a:cubicBezTo>
                    <a:pt x="557" y="901"/>
                    <a:pt x="598" y="894"/>
                    <a:pt x="638" y="880"/>
                  </a:cubicBezTo>
                  <a:cubicBezTo>
                    <a:pt x="710" y="852"/>
                    <a:pt x="778" y="813"/>
                    <a:pt x="836" y="761"/>
                  </a:cubicBezTo>
                  <a:cubicBezTo>
                    <a:pt x="970" y="642"/>
                    <a:pt x="1046" y="467"/>
                    <a:pt x="987" y="283"/>
                  </a:cubicBezTo>
                  <a:cubicBezTo>
                    <a:pt x="929" y="107"/>
                    <a:pt x="749" y="33"/>
                    <a:pt x="577" y="6"/>
                  </a:cubicBezTo>
                  <a:cubicBezTo>
                    <a:pt x="555" y="3"/>
                    <a:pt x="532" y="1"/>
                    <a:pt x="510" y="1"/>
                  </a:cubicBezTo>
                  <a:close/>
                  <a:moveTo>
                    <a:pt x="510" y="1290"/>
                  </a:moveTo>
                  <a:cubicBezTo>
                    <a:pt x="252" y="1290"/>
                    <a:pt x="1" y="1515"/>
                    <a:pt x="42" y="1790"/>
                  </a:cubicBezTo>
                  <a:cubicBezTo>
                    <a:pt x="74" y="2000"/>
                    <a:pt x="298" y="2191"/>
                    <a:pt x="517" y="2191"/>
                  </a:cubicBezTo>
                  <a:cubicBezTo>
                    <a:pt x="558" y="2191"/>
                    <a:pt x="599" y="2184"/>
                    <a:pt x="638" y="2170"/>
                  </a:cubicBezTo>
                  <a:cubicBezTo>
                    <a:pt x="710" y="2140"/>
                    <a:pt x="778" y="2100"/>
                    <a:pt x="836" y="2050"/>
                  </a:cubicBezTo>
                  <a:cubicBezTo>
                    <a:pt x="970" y="1931"/>
                    <a:pt x="1046" y="1756"/>
                    <a:pt x="987" y="1572"/>
                  </a:cubicBezTo>
                  <a:cubicBezTo>
                    <a:pt x="929" y="1395"/>
                    <a:pt x="749" y="1322"/>
                    <a:pt x="577" y="1295"/>
                  </a:cubicBezTo>
                  <a:cubicBezTo>
                    <a:pt x="555" y="1291"/>
                    <a:pt x="532" y="1290"/>
                    <a:pt x="510" y="1290"/>
                  </a:cubicBezTo>
                  <a:close/>
                  <a:moveTo>
                    <a:pt x="509" y="2576"/>
                  </a:moveTo>
                  <a:cubicBezTo>
                    <a:pt x="251" y="2576"/>
                    <a:pt x="1" y="2803"/>
                    <a:pt x="42" y="3076"/>
                  </a:cubicBezTo>
                  <a:cubicBezTo>
                    <a:pt x="75" y="3287"/>
                    <a:pt x="298" y="3476"/>
                    <a:pt x="517" y="3476"/>
                  </a:cubicBezTo>
                  <a:cubicBezTo>
                    <a:pt x="558" y="3476"/>
                    <a:pt x="599" y="3470"/>
                    <a:pt x="638" y="3455"/>
                  </a:cubicBezTo>
                  <a:cubicBezTo>
                    <a:pt x="710" y="3429"/>
                    <a:pt x="778" y="3389"/>
                    <a:pt x="836" y="3337"/>
                  </a:cubicBezTo>
                  <a:cubicBezTo>
                    <a:pt x="970" y="3218"/>
                    <a:pt x="1046" y="3043"/>
                    <a:pt x="987" y="2858"/>
                  </a:cubicBezTo>
                  <a:cubicBezTo>
                    <a:pt x="929" y="2681"/>
                    <a:pt x="748" y="2609"/>
                    <a:pt x="577" y="2582"/>
                  </a:cubicBezTo>
                  <a:cubicBezTo>
                    <a:pt x="554" y="2578"/>
                    <a:pt x="532" y="2576"/>
                    <a:pt x="509" y="2576"/>
                  </a:cubicBezTo>
                  <a:close/>
                  <a:moveTo>
                    <a:pt x="510" y="3836"/>
                  </a:moveTo>
                  <a:cubicBezTo>
                    <a:pt x="252" y="3836"/>
                    <a:pt x="1" y="4062"/>
                    <a:pt x="42" y="4337"/>
                  </a:cubicBezTo>
                  <a:cubicBezTo>
                    <a:pt x="74" y="4548"/>
                    <a:pt x="297" y="4737"/>
                    <a:pt x="517" y="4737"/>
                  </a:cubicBezTo>
                  <a:cubicBezTo>
                    <a:pt x="558" y="4737"/>
                    <a:pt x="598" y="4731"/>
                    <a:pt x="638" y="4716"/>
                  </a:cubicBezTo>
                  <a:cubicBezTo>
                    <a:pt x="710" y="4687"/>
                    <a:pt x="778" y="4647"/>
                    <a:pt x="836" y="4598"/>
                  </a:cubicBezTo>
                  <a:cubicBezTo>
                    <a:pt x="970" y="4478"/>
                    <a:pt x="1046" y="4304"/>
                    <a:pt x="987" y="4119"/>
                  </a:cubicBezTo>
                  <a:cubicBezTo>
                    <a:pt x="929" y="3942"/>
                    <a:pt x="749" y="3868"/>
                    <a:pt x="577" y="3842"/>
                  </a:cubicBezTo>
                  <a:cubicBezTo>
                    <a:pt x="555" y="3838"/>
                    <a:pt x="532" y="3836"/>
                    <a:pt x="510" y="3836"/>
                  </a:cubicBezTo>
                  <a:close/>
                  <a:moveTo>
                    <a:pt x="510" y="5124"/>
                  </a:moveTo>
                  <a:cubicBezTo>
                    <a:pt x="252" y="5124"/>
                    <a:pt x="1" y="5350"/>
                    <a:pt x="42" y="5625"/>
                  </a:cubicBezTo>
                  <a:cubicBezTo>
                    <a:pt x="74" y="5835"/>
                    <a:pt x="298" y="6025"/>
                    <a:pt x="517" y="6025"/>
                  </a:cubicBezTo>
                  <a:cubicBezTo>
                    <a:pt x="558" y="6025"/>
                    <a:pt x="599" y="6019"/>
                    <a:pt x="638" y="6004"/>
                  </a:cubicBezTo>
                  <a:cubicBezTo>
                    <a:pt x="710" y="5975"/>
                    <a:pt x="778" y="5936"/>
                    <a:pt x="836" y="5884"/>
                  </a:cubicBezTo>
                  <a:cubicBezTo>
                    <a:pt x="970" y="5766"/>
                    <a:pt x="1046" y="5590"/>
                    <a:pt x="987" y="5406"/>
                  </a:cubicBezTo>
                  <a:cubicBezTo>
                    <a:pt x="929" y="5230"/>
                    <a:pt x="749" y="5156"/>
                    <a:pt x="577" y="5129"/>
                  </a:cubicBezTo>
                  <a:cubicBezTo>
                    <a:pt x="555" y="5126"/>
                    <a:pt x="532" y="5124"/>
                    <a:pt x="510" y="5124"/>
                  </a:cubicBezTo>
                  <a:close/>
                  <a:moveTo>
                    <a:pt x="510" y="6413"/>
                  </a:moveTo>
                  <a:cubicBezTo>
                    <a:pt x="252" y="6413"/>
                    <a:pt x="1" y="6639"/>
                    <a:pt x="42" y="6913"/>
                  </a:cubicBezTo>
                  <a:cubicBezTo>
                    <a:pt x="74" y="7124"/>
                    <a:pt x="298" y="7314"/>
                    <a:pt x="517" y="7314"/>
                  </a:cubicBezTo>
                  <a:cubicBezTo>
                    <a:pt x="558" y="7314"/>
                    <a:pt x="599" y="7307"/>
                    <a:pt x="638" y="7293"/>
                  </a:cubicBezTo>
                  <a:cubicBezTo>
                    <a:pt x="710" y="7264"/>
                    <a:pt x="778" y="7225"/>
                    <a:pt x="836" y="7173"/>
                  </a:cubicBezTo>
                  <a:cubicBezTo>
                    <a:pt x="970" y="7055"/>
                    <a:pt x="1046" y="6879"/>
                    <a:pt x="987" y="6695"/>
                  </a:cubicBezTo>
                  <a:cubicBezTo>
                    <a:pt x="929" y="6519"/>
                    <a:pt x="749" y="6445"/>
                    <a:pt x="577" y="6418"/>
                  </a:cubicBezTo>
                  <a:cubicBezTo>
                    <a:pt x="555" y="6415"/>
                    <a:pt x="532" y="6413"/>
                    <a:pt x="510" y="64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3" name="Google Shape;2513;p40"/>
            <p:cNvSpPr/>
            <p:nvPr/>
          </p:nvSpPr>
          <p:spPr>
            <a:xfrm>
              <a:off x="5410150" y="1342250"/>
              <a:ext cx="44300" cy="220775"/>
            </a:xfrm>
            <a:custGeom>
              <a:avLst/>
              <a:gdLst/>
              <a:ahLst/>
              <a:cxnLst/>
              <a:rect l="l" t="t" r="r" b="b"/>
              <a:pathLst>
                <a:path w="1772" h="8831" extrusionOk="0">
                  <a:moveTo>
                    <a:pt x="1" y="1"/>
                  </a:moveTo>
                  <a:lnTo>
                    <a:pt x="1" y="8831"/>
                  </a:lnTo>
                  <a:lnTo>
                    <a:pt x="526" y="8831"/>
                  </a:lnTo>
                  <a:lnTo>
                    <a:pt x="526" y="1"/>
                  </a:lnTo>
                  <a:close/>
                  <a:moveTo>
                    <a:pt x="1247" y="1"/>
                  </a:moveTo>
                  <a:lnTo>
                    <a:pt x="1247" y="8831"/>
                  </a:lnTo>
                  <a:lnTo>
                    <a:pt x="1772" y="8831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4" name="Google Shape;2514;p40"/>
            <p:cNvSpPr/>
            <p:nvPr/>
          </p:nvSpPr>
          <p:spPr>
            <a:xfrm>
              <a:off x="5810725" y="1342250"/>
              <a:ext cx="44325" cy="220775"/>
            </a:xfrm>
            <a:custGeom>
              <a:avLst/>
              <a:gdLst/>
              <a:ahLst/>
              <a:cxnLst/>
              <a:rect l="l" t="t" r="r" b="b"/>
              <a:pathLst>
                <a:path w="1773" h="8831" extrusionOk="0">
                  <a:moveTo>
                    <a:pt x="1" y="1"/>
                  </a:moveTo>
                  <a:lnTo>
                    <a:pt x="1" y="8831"/>
                  </a:lnTo>
                  <a:lnTo>
                    <a:pt x="526" y="8831"/>
                  </a:lnTo>
                  <a:lnTo>
                    <a:pt x="526" y="1"/>
                  </a:lnTo>
                  <a:close/>
                  <a:moveTo>
                    <a:pt x="1247" y="1"/>
                  </a:moveTo>
                  <a:lnTo>
                    <a:pt x="1247" y="8831"/>
                  </a:lnTo>
                  <a:lnTo>
                    <a:pt x="1772" y="8831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515" name="Google Shape;2515;p40"/>
          <p:cNvGrpSpPr/>
          <p:nvPr/>
        </p:nvGrpSpPr>
        <p:grpSpPr>
          <a:xfrm rot="16200000" flipH="1">
            <a:off x="6977721" y="3379638"/>
            <a:ext cx="2357199" cy="524427"/>
            <a:chOff x="6959925" y="2252125"/>
            <a:chExt cx="1049650" cy="233525"/>
          </a:xfrm>
        </p:grpSpPr>
        <p:sp>
          <p:nvSpPr>
            <p:cNvPr id="2516" name="Google Shape;2516;p40"/>
            <p:cNvSpPr/>
            <p:nvPr/>
          </p:nvSpPr>
          <p:spPr>
            <a:xfrm>
              <a:off x="6959925" y="2252125"/>
              <a:ext cx="1049650" cy="233500"/>
            </a:xfrm>
            <a:custGeom>
              <a:avLst/>
              <a:gdLst/>
              <a:ahLst/>
              <a:cxnLst/>
              <a:rect l="l" t="t" r="r" b="b"/>
              <a:pathLst>
                <a:path w="41986" h="9340" extrusionOk="0">
                  <a:moveTo>
                    <a:pt x="0" y="0"/>
                  </a:moveTo>
                  <a:lnTo>
                    <a:pt x="0" y="9340"/>
                  </a:lnTo>
                  <a:lnTo>
                    <a:pt x="41985" y="9340"/>
                  </a:lnTo>
                  <a:lnTo>
                    <a:pt x="419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7" name="Google Shape;2517;p40"/>
            <p:cNvSpPr/>
            <p:nvPr/>
          </p:nvSpPr>
          <p:spPr>
            <a:xfrm>
              <a:off x="7048750" y="2299300"/>
              <a:ext cx="558425" cy="141100"/>
            </a:xfrm>
            <a:custGeom>
              <a:avLst/>
              <a:gdLst/>
              <a:ahLst/>
              <a:cxnLst/>
              <a:rect l="l" t="t" r="r" b="b"/>
              <a:pathLst>
                <a:path w="22337" h="5644" extrusionOk="0">
                  <a:moveTo>
                    <a:pt x="177" y="1"/>
                  </a:moveTo>
                  <a:cubicBezTo>
                    <a:pt x="177" y="98"/>
                    <a:pt x="98" y="177"/>
                    <a:pt x="0" y="177"/>
                  </a:cubicBezTo>
                  <a:lnTo>
                    <a:pt x="0" y="5467"/>
                  </a:lnTo>
                  <a:cubicBezTo>
                    <a:pt x="98" y="5467"/>
                    <a:pt x="177" y="5547"/>
                    <a:pt x="177" y="5644"/>
                  </a:cubicBezTo>
                  <a:lnTo>
                    <a:pt x="22160" y="5644"/>
                  </a:lnTo>
                  <a:cubicBezTo>
                    <a:pt x="22160" y="5547"/>
                    <a:pt x="22239" y="5467"/>
                    <a:pt x="22336" y="5467"/>
                  </a:cubicBezTo>
                  <a:lnTo>
                    <a:pt x="22336" y="177"/>
                  </a:lnTo>
                  <a:cubicBezTo>
                    <a:pt x="22239" y="177"/>
                    <a:pt x="22160" y="98"/>
                    <a:pt x="2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8" name="Google Shape;2518;p40"/>
            <p:cNvSpPr/>
            <p:nvPr/>
          </p:nvSpPr>
          <p:spPr>
            <a:xfrm>
              <a:off x="7648425" y="2252125"/>
              <a:ext cx="153775" cy="233525"/>
            </a:xfrm>
            <a:custGeom>
              <a:avLst/>
              <a:gdLst/>
              <a:ahLst/>
              <a:cxnLst/>
              <a:rect l="l" t="t" r="r" b="b"/>
              <a:pathLst>
                <a:path w="6151" h="9341" extrusionOk="0">
                  <a:moveTo>
                    <a:pt x="1" y="0"/>
                  </a:moveTo>
                  <a:lnTo>
                    <a:pt x="1" y="9341"/>
                  </a:lnTo>
                  <a:lnTo>
                    <a:pt x="695" y="9341"/>
                  </a:lnTo>
                  <a:lnTo>
                    <a:pt x="695" y="0"/>
                  </a:lnTo>
                  <a:close/>
                  <a:moveTo>
                    <a:pt x="1758" y="0"/>
                  </a:moveTo>
                  <a:lnTo>
                    <a:pt x="1758" y="9341"/>
                  </a:lnTo>
                  <a:lnTo>
                    <a:pt x="2451" y="9341"/>
                  </a:lnTo>
                  <a:lnTo>
                    <a:pt x="2451" y="0"/>
                  </a:lnTo>
                  <a:close/>
                  <a:moveTo>
                    <a:pt x="5457" y="0"/>
                  </a:moveTo>
                  <a:lnTo>
                    <a:pt x="5457" y="9341"/>
                  </a:lnTo>
                  <a:lnTo>
                    <a:pt x="6151" y="9341"/>
                  </a:lnTo>
                  <a:lnTo>
                    <a:pt x="6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9" name="Google Shape;2519;p40"/>
            <p:cNvSpPr/>
            <p:nvPr/>
          </p:nvSpPr>
          <p:spPr>
            <a:xfrm>
              <a:off x="7728350" y="2273500"/>
              <a:ext cx="39225" cy="189100"/>
            </a:xfrm>
            <a:custGeom>
              <a:avLst/>
              <a:gdLst/>
              <a:ahLst/>
              <a:cxnLst/>
              <a:rect l="l" t="t" r="r" b="b"/>
              <a:pathLst>
                <a:path w="1569" h="7564" extrusionOk="0">
                  <a:moveTo>
                    <a:pt x="768" y="1"/>
                  </a:moveTo>
                  <a:cubicBezTo>
                    <a:pt x="639" y="1"/>
                    <a:pt x="511" y="36"/>
                    <a:pt x="404" y="112"/>
                  </a:cubicBezTo>
                  <a:cubicBezTo>
                    <a:pt x="372" y="133"/>
                    <a:pt x="344" y="159"/>
                    <a:pt x="318" y="186"/>
                  </a:cubicBezTo>
                  <a:cubicBezTo>
                    <a:pt x="2" y="509"/>
                    <a:pt x="71" y="1124"/>
                    <a:pt x="574" y="1233"/>
                  </a:cubicBezTo>
                  <a:cubicBezTo>
                    <a:pt x="622" y="1243"/>
                    <a:pt x="673" y="1248"/>
                    <a:pt x="724" y="1248"/>
                  </a:cubicBezTo>
                  <a:cubicBezTo>
                    <a:pt x="1035" y="1248"/>
                    <a:pt x="1387" y="1066"/>
                    <a:pt x="1462" y="760"/>
                  </a:cubicBezTo>
                  <a:cubicBezTo>
                    <a:pt x="1569" y="320"/>
                    <a:pt x="1161" y="1"/>
                    <a:pt x="768" y="1"/>
                  </a:cubicBezTo>
                  <a:close/>
                  <a:moveTo>
                    <a:pt x="766" y="2105"/>
                  </a:moveTo>
                  <a:cubicBezTo>
                    <a:pt x="637" y="2105"/>
                    <a:pt x="510" y="2140"/>
                    <a:pt x="403" y="2216"/>
                  </a:cubicBezTo>
                  <a:cubicBezTo>
                    <a:pt x="372" y="2239"/>
                    <a:pt x="344" y="2263"/>
                    <a:pt x="317" y="2290"/>
                  </a:cubicBezTo>
                  <a:cubicBezTo>
                    <a:pt x="1" y="2614"/>
                    <a:pt x="71" y="3229"/>
                    <a:pt x="573" y="3338"/>
                  </a:cubicBezTo>
                  <a:cubicBezTo>
                    <a:pt x="620" y="3348"/>
                    <a:pt x="670" y="3353"/>
                    <a:pt x="721" y="3353"/>
                  </a:cubicBezTo>
                  <a:cubicBezTo>
                    <a:pt x="1031" y="3353"/>
                    <a:pt x="1386" y="3171"/>
                    <a:pt x="1461" y="2864"/>
                  </a:cubicBezTo>
                  <a:cubicBezTo>
                    <a:pt x="1567" y="2424"/>
                    <a:pt x="1159" y="2105"/>
                    <a:pt x="766" y="2105"/>
                  </a:cubicBezTo>
                  <a:close/>
                  <a:moveTo>
                    <a:pt x="767" y="4210"/>
                  </a:moveTo>
                  <a:cubicBezTo>
                    <a:pt x="637" y="4210"/>
                    <a:pt x="510" y="4244"/>
                    <a:pt x="403" y="4321"/>
                  </a:cubicBezTo>
                  <a:cubicBezTo>
                    <a:pt x="372" y="4343"/>
                    <a:pt x="344" y="4369"/>
                    <a:pt x="317" y="4395"/>
                  </a:cubicBezTo>
                  <a:cubicBezTo>
                    <a:pt x="1" y="4718"/>
                    <a:pt x="71" y="5333"/>
                    <a:pt x="573" y="5443"/>
                  </a:cubicBezTo>
                  <a:cubicBezTo>
                    <a:pt x="620" y="5453"/>
                    <a:pt x="670" y="5458"/>
                    <a:pt x="721" y="5458"/>
                  </a:cubicBezTo>
                  <a:cubicBezTo>
                    <a:pt x="1031" y="5458"/>
                    <a:pt x="1386" y="5276"/>
                    <a:pt x="1461" y="4969"/>
                  </a:cubicBezTo>
                  <a:cubicBezTo>
                    <a:pt x="1567" y="4529"/>
                    <a:pt x="1159" y="4210"/>
                    <a:pt x="767" y="4210"/>
                  </a:cubicBezTo>
                  <a:close/>
                  <a:moveTo>
                    <a:pt x="767" y="6316"/>
                  </a:moveTo>
                  <a:cubicBezTo>
                    <a:pt x="638" y="6316"/>
                    <a:pt x="510" y="6350"/>
                    <a:pt x="403" y="6427"/>
                  </a:cubicBezTo>
                  <a:cubicBezTo>
                    <a:pt x="372" y="6449"/>
                    <a:pt x="344" y="6473"/>
                    <a:pt x="317" y="6499"/>
                  </a:cubicBezTo>
                  <a:cubicBezTo>
                    <a:pt x="1" y="6824"/>
                    <a:pt x="71" y="7439"/>
                    <a:pt x="573" y="7548"/>
                  </a:cubicBezTo>
                  <a:cubicBezTo>
                    <a:pt x="620" y="7558"/>
                    <a:pt x="671" y="7563"/>
                    <a:pt x="723" y="7563"/>
                  </a:cubicBezTo>
                  <a:cubicBezTo>
                    <a:pt x="1032" y="7563"/>
                    <a:pt x="1386" y="7381"/>
                    <a:pt x="1461" y="7075"/>
                  </a:cubicBezTo>
                  <a:cubicBezTo>
                    <a:pt x="1567" y="6634"/>
                    <a:pt x="1159" y="6316"/>
                    <a:pt x="767" y="6316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0" name="Google Shape;2520;p40"/>
            <p:cNvSpPr/>
            <p:nvPr/>
          </p:nvSpPr>
          <p:spPr>
            <a:xfrm>
              <a:off x="6982300" y="2273500"/>
              <a:ext cx="39175" cy="189100"/>
            </a:xfrm>
            <a:custGeom>
              <a:avLst/>
              <a:gdLst/>
              <a:ahLst/>
              <a:cxnLst/>
              <a:rect l="l" t="t" r="r" b="b"/>
              <a:pathLst>
                <a:path w="1567" h="7564" extrusionOk="0">
                  <a:moveTo>
                    <a:pt x="767" y="1"/>
                  </a:moveTo>
                  <a:cubicBezTo>
                    <a:pt x="637" y="1"/>
                    <a:pt x="510" y="36"/>
                    <a:pt x="403" y="112"/>
                  </a:cubicBezTo>
                  <a:cubicBezTo>
                    <a:pt x="372" y="133"/>
                    <a:pt x="344" y="159"/>
                    <a:pt x="317" y="186"/>
                  </a:cubicBezTo>
                  <a:cubicBezTo>
                    <a:pt x="0" y="509"/>
                    <a:pt x="70" y="1124"/>
                    <a:pt x="573" y="1233"/>
                  </a:cubicBezTo>
                  <a:cubicBezTo>
                    <a:pt x="620" y="1243"/>
                    <a:pt x="671" y="1248"/>
                    <a:pt x="723" y="1248"/>
                  </a:cubicBezTo>
                  <a:cubicBezTo>
                    <a:pt x="1033" y="1248"/>
                    <a:pt x="1385" y="1066"/>
                    <a:pt x="1460" y="760"/>
                  </a:cubicBezTo>
                  <a:cubicBezTo>
                    <a:pt x="1567" y="320"/>
                    <a:pt x="1159" y="1"/>
                    <a:pt x="767" y="1"/>
                  </a:cubicBezTo>
                  <a:close/>
                  <a:moveTo>
                    <a:pt x="766" y="2105"/>
                  </a:moveTo>
                  <a:cubicBezTo>
                    <a:pt x="637" y="2105"/>
                    <a:pt x="510" y="2140"/>
                    <a:pt x="403" y="2216"/>
                  </a:cubicBezTo>
                  <a:cubicBezTo>
                    <a:pt x="372" y="2239"/>
                    <a:pt x="344" y="2263"/>
                    <a:pt x="317" y="2290"/>
                  </a:cubicBezTo>
                  <a:cubicBezTo>
                    <a:pt x="0" y="2614"/>
                    <a:pt x="71" y="3229"/>
                    <a:pt x="573" y="3338"/>
                  </a:cubicBezTo>
                  <a:cubicBezTo>
                    <a:pt x="620" y="3348"/>
                    <a:pt x="670" y="3353"/>
                    <a:pt x="721" y="3353"/>
                  </a:cubicBezTo>
                  <a:cubicBezTo>
                    <a:pt x="1031" y="3353"/>
                    <a:pt x="1385" y="3171"/>
                    <a:pt x="1460" y="2864"/>
                  </a:cubicBezTo>
                  <a:cubicBezTo>
                    <a:pt x="1567" y="2424"/>
                    <a:pt x="1159" y="2105"/>
                    <a:pt x="766" y="2105"/>
                  </a:cubicBezTo>
                  <a:close/>
                  <a:moveTo>
                    <a:pt x="767" y="4210"/>
                  </a:moveTo>
                  <a:cubicBezTo>
                    <a:pt x="637" y="4210"/>
                    <a:pt x="510" y="4244"/>
                    <a:pt x="403" y="4321"/>
                  </a:cubicBezTo>
                  <a:cubicBezTo>
                    <a:pt x="372" y="4343"/>
                    <a:pt x="344" y="4369"/>
                    <a:pt x="317" y="4395"/>
                  </a:cubicBezTo>
                  <a:cubicBezTo>
                    <a:pt x="0" y="4718"/>
                    <a:pt x="71" y="5333"/>
                    <a:pt x="573" y="5443"/>
                  </a:cubicBezTo>
                  <a:cubicBezTo>
                    <a:pt x="620" y="5453"/>
                    <a:pt x="670" y="5458"/>
                    <a:pt x="721" y="5458"/>
                  </a:cubicBezTo>
                  <a:cubicBezTo>
                    <a:pt x="1031" y="5458"/>
                    <a:pt x="1385" y="5276"/>
                    <a:pt x="1460" y="4969"/>
                  </a:cubicBezTo>
                  <a:cubicBezTo>
                    <a:pt x="1567" y="4529"/>
                    <a:pt x="1159" y="4210"/>
                    <a:pt x="767" y="4210"/>
                  </a:cubicBezTo>
                  <a:close/>
                  <a:moveTo>
                    <a:pt x="767" y="6316"/>
                  </a:moveTo>
                  <a:cubicBezTo>
                    <a:pt x="638" y="6316"/>
                    <a:pt x="510" y="6350"/>
                    <a:pt x="403" y="6427"/>
                  </a:cubicBezTo>
                  <a:cubicBezTo>
                    <a:pt x="372" y="6449"/>
                    <a:pt x="344" y="6473"/>
                    <a:pt x="317" y="6499"/>
                  </a:cubicBezTo>
                  <a:cubicBezTo>
                    <a:pt x="0" y="6824"/>
                    <a:pt x="71" y="7439"/>
                    <a:pt x="573" y="7548"/>
                  </a:cubicBezTo>
                  <a:cubicBezTo>
                    <a:pt x="620" y="7558"/>
                    <a:pt x="671" y="7563"/>
                    <a:pt x="722" y="7563"/>
                  </a:cubicBezTo>
                  <a:cubicBezTo>
                    <a:pt x="1032" y="7563"/>
                    <a:pt x="1385" y="7381"/>
                    <a:pt x="1460" y="7075"/>
                  </a:cubicBezTo>
                  <a:cubicBezTo>
                    <a:pt x="1567" y="6634"/>
                    <a:pt x="1159" y="6316"/>
                    <a:pt x="767" y="6316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1" name="Google Shape;2521;p40"/>
            <p:cNvSpPr/>
            <p:nvPr/>
          </p:nvSpPr>
          <p:spPr>
            <a:xfrm>
              <a:off x="7839050" y="2289125"/>
              <a:ext cx="136550" cy="157875"/>
            </a:xfrm>
            <a:custGeom>
              <a:avLst/>
              <a:gdLst/>
              <a:ahLst/>
              <a:cxnLst/>
              <a:rect l="l" t="t" r="r" b="b"/>
              <a:pathLst>
                <a:path w="5462" h="6315" extrusionOk="0">
                  <a:moveTo>
                    <a:pt x="1" y="0"/>
                  </a:moveTo>
                  <a:lnTo>
                    <a:pt x="1" y="6314"/>
                  </a:lnTo>
                  <a:lnTo>
                    <a:pt x="5462" y="6314"/>
                  </a:lnTo>
                  <a:lnTo>
                    <a:pt x="5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2" name="Google Shape;2522;p40"/>
            <p:cNvSpPr/>
            <p:nvPr/>
          </p:nvSpPr>
          <p:spPr>
            <a:xfrm>
              <a:off x="7853275" y="2315675"/>
              <a:ext cx="101825" cy="95275"/>
            </a:xfrm>
            <a:custGeom>
              <a:avLst/>
              <a:gdLst/>
              <a:ahLst/>
              <a:cxnLst/>
              <a:rect l="l" t="t" r="r" b="b"/>
              <a:pathLst>
                <a:path w="4073" h="3811" extrusionOk="0">
                  <a:moveTo>
                    <a:pt x="2287" y="0"/>
                  </a:moveTo>
                  <a:cubicBezTo>
                    <a:pt x="2277" y="153"/>
                    <a:pt x="2298" y="315"/>
                    <a:pt x="2329" y="467"/>
                  </a:cubicBezTo>
                  <a:cubicBezTo>
                    <a:pt x="2386" y="740"/>
                    <a:pt x="2492" y="932"/>
                    <a:pt x="2659" y="1147"/>
                  </a:cubicBezTo>
                  <a:cubicBezTo>
                    <a:pt x="2794" y="1322"/>
                    <a:pt x="2960" y="1435"/>
                    <a:pt x="3138" y="1560"/>
                  </a:cubicBezTo>
                  <a:cubicBezTo>
                    <a:pt x="3305" y="1676"/>
                    <a:pt x="3441" y="1695"/>
                    <a:pt x="3643" y="1719"/>
                  </a:cubicBezTo>
                  <a:cubicBezTo>
                    <a:pt x="3740" y="1731"/>
                    <a:pt x="3868" y="1771"/>
                    <a:pt x="3978" y="1771"/>
                  </a:cubicBezTo>
                  <a:cubicBezTo>
                    <a:pt x="4007" y="1771"/>
                    <a:pt x="4034" y="1769"/>
                    <a:pt x="4060" y="1762"/>
                  </a:cubicBezTo>
                  <a:cubicBezTo>
                    <a:pt x="4072" y="1697"/>
                    <a:pt x="4047" y="1625"/>
                    <a:pt x="4040" y="1558"/>
                  </a:cubicBezTo>
                  <a:cubicBezTo>
                    <a:pt x="4023" y="1388"/>
                    <a:pt x="4020" y="1229"/>
                    <a:pt x="3961" y="1068"/>
                  </a:cubicBezTo>
                  <a:cubicBezTo>
                    <a:pt x="3855" y="775"/>
                    <a:pt x="3541" y="538"/>
                    <a:pt x="3257" y="430"/>
                  </a:cubicBezTo>
                  <a:cubicBezTo>
                    <a:pt x="3156" y="392"/>
                    <a:pt x="2282" y="84"/>
                    <a:pt x="2287" y="0"/>
                  </a:cubicBezTo>
                  <a:close/>
                  <a:moveTo>
                    <a:pt x="1542" y="1469"/>
                  </a:moveTo>
                  <a:cubicBezTo>
                    <a:pt x="1352" y="1469"/>
                    <a:pt x="1158" y="1513"/>
                    <a:pt x="1000" y="1580"/>
                  </a:cubicBezTo>
                  <a:cubicBezTo>
                    <a:pt x="907" y="1620"/>
                    <a:pt x="179" y="1947"/>
                    <a:pt x="26" y="1947"/>
                  </a:cubicBezTo>
                  <a:cubicBezTo>
                    <a:pt x="13" y="1947"/>
                    <a:pt x="5" y="1944"/>
                    <a:pt x="1" y="1940"/>
                  </a:cubicBezTo>
                  <a:lnTo>
                    <a:pt x="1" y="1940"/>
                  </a:lnTo>
                  <a:cubicBezTo>
                    <a:pt x="100" y="2058"/>
                    <a:pt x="227" y="2160"/>
                    <a:pt x="353" y="2247"/>
                  </a:cubicBezTo>
                  <a:cubicBezTo>
                    <a:pt x="582" y="2405"/>
                    <a:pt x="792" y="2471"/>
                    <a:pt x="1062" y="2512"/>
                  </a:cubicBezTo>
                  <a:cubicBezTo>
                    <a:pt x="1126" y="2521"/>
                    <a:pt x="1188" y="2525"/>
                    <a:pt x="1249" y="2525"/>
                  </a:cubicBezTo>
                  <a:cubicBezTo>
                    <a:pt x="1397" y="2525"/>
                    <a:pt x="1540" y="2502"/>
                    <a:pt x="1693" y="2480"/>
                  </a:cubicBezTo>
                  <a:cubicBezTo>
                    <a:pt x="1893" y="2449"/>
                    <a:pt x="2004" y="2367"/>
                    <a:pt x="2167" y="2245"/>
                  </a:cubicBezTo>
                  <a:cubicBezTo>
                    <a:pt x="2266" y="2171"/>
                    <a:pt x="2431" y="2098"/>
                    <a:pt x="2498" y="1988"/>
                  </a:cubicBezTo>
                  <a:cubicBezTo>
                    <a:pt x="2463" y="1933"/>
                    <a:pt x="2394" y="1898"/>
                    <a:pt x="2343" y="1854"/>
                  </a:cubicBezTo>
                  <a:cubicBezTo>
                    <a:pt x="2215" y="1742"/>
                    <a:pt x="2104" y="1632"/>
                    <a:pt x="1949" y="1555"/>
                  </a:cubicBezTo>
                  <a:cubicBezTo>
                    <a:pt x="1828" y="1494"/>
                    <a:pt x="1686" y="1469"/>
                    <a:pt x="1542" y="1469"/>
                  </a:cubicBezTo>
                  <a:close/>
                  <a:moveTo>
                    <a:pt x="3978" y="1964"/>
                  </a:moveTo>
                  <a:cubicBezTo>
                    <a:pt x="3921" y="1964"/>
                    <a:pt x="3861" y="1987"/>
                    <a:pt x="3803" y="1994"/>
                  </a:cubicBezTo>
                  <a:cubicBezTo>
                    <a:pt x="3633" y="2018"/>
                    <a:pt x="3477" y="2028"/>
                    <a:pt x="3317" y="2094"/>
                  </a:cubicBezTo>
                  <a:cubicBezTo>
                    <a:pt x="3029" y="2211"/>
                    <a:pt x="2806" y="2534"/>
                    <a:pt x="2710" y="2822"/>
                  </a:cubicBezTo>
                  <a:cubicBezTo>
                    <a:pt x="2675" y="2927"/>
                    <a:pt x="2403" y="3810"/>
                    <a:pt x="2321" y="3810"/>
                  </a:cubicBezTo>
                  <a:cubicBezTo>
                    <a:pt x="2321" y="3810"/>
                    <a:pt x="2321" y="3810"/>
                    <a:pt x="2321" y="3810"/>
                  </a:cubicBezTo>
                  <a:lnTo>
                    <a:pt x="2321" y="3810"/>
                  </a:lnTo>
                  <a:cubicBezTo>
                    <a:pt x="2331" y="3811"/>
                    <a:pt x="2341" y="3811"/>
                    <a:pt x="2351" y="3811"/>
                  </a:cubicBezTo>
                  <a:cubicBezTo>
                    <a:pt x="2496" y="3811"/>
                    <a:pt x="2645" y="3783"/>
                    <a:pt x="2785" y="3748"/>
                  </a:cubicBezTo>
                  <a:cubicBezTo>
                    <a:pt x="3054" y="3681"/>
                    <a:pt x="3241" y="3566"/>
                    <a:pt x="3450" y="3390"/>
                  </a:cubicBezTo>
                  <a:cubicBezTo>
                    <a:pt x="3620" y="3248"/>
                    <a:pt x="3726" y="3079"/>
                    <a:pt x="3844" y="2896"/>
                  </a:cubicBezTo>
                  <a:cubicBezTo>
                    <a:pt x="3953" y="2725"/>
                    <a:pt x="3966" y="2588"/>
                    <a:pt x="3980" y="2385"/>
                  </a:cubicBezTo>
                  <a:cubicBezTo>
                    <a:pt x="3990" y="2262"/>
                    <a:pt x="4044" y="2089"/>
                    <a:pt x="4006" y="1966"/>
                  </a:cubicBezTo>
                  <a:cubicBezTo>
                    <a:pt x="3997" y="1965"/>
                    <a:pt x="3988" y="1964"/>
                    <a:pt x="3978" y="19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3" name="Google Shape;2523;p40"/>
            <p:cNvSpPr/>
            <p:nvPr/>
          </p:nvSpPr>
          <p:spPr>
            <a:xfrm>
              <a:off x="7129525" y="2318425"/>
              <a:ext cx="100300" cy="99175"/>
            </a:xfrm>
            <a:custGeom>
              <a:avLst/>
              <a:gdLst/>
              <a:ahLst/>
              <a:cxnLst/>
              <a:rect l="l" t="t" r="r" b="b"/>
              <a:pathLst>
                <a:path w="4012" h="3967" extrusionOk="0">
                  <a:moveTo>
                    <a:pt x="1944" y="957"/>
                  </a:moveTo>
                  <a:lnTo>
                    <a:pt x="1944" y="957"/>
                  </a:lnTo>
                  <a:cubicBezTo>
                    <a:pt x="1941" y="964"/>
                    <a:pt x="1939" y="974"/>
                    <a:pt x="1939" y="984"/>
                  </a:cubicBezTo>
                  <a:cubicBezTo>
                    <a:pt x="1939" y="1493"/>
                    <a:pt x="1531" y="1908"/>
                    <a:pt x="1024" y="1919"/>
                  </a:cubicBezTo>
                  <a:cubicBezTo>
                    <a:pt x="1033" y="1786"/>
                    <a:pt x="1065" y="1653"/>
                    <a:pt x="1124" y="1531"/>
                  </a:cubicBezTo>
                  <a:cubicBezTo>
                    <a:pt x="1167" y="1441"/>
                    <a:pt x="1226" y="1357"/>
                    <a:pt x="1299" y="1280"/>
                  </a:cubicBezTo>
                  <a:cubicBezTo>
                    <a:pt x="1476" y="1092"/>
                    <a:pt x="1709" y="978"/>
                    <a:pt x="1944" y="957"/>
                  </a:cubicBezTo>
                  <a:close/>
                  <a:moveTo>
                    <a:pt x="2070" y="954"/>
                  </a:moveTo>
                  <a:cubicBezTo>
                    <a:pt x="2119" y="957"/>
                    <a:pt x="2168" y="962"/>
                    <a:pt x="2217" y="973"/>
                  </a:cubicBezTo>
                  <a:cubicBezTo>
                    <a:pt x="2663" y="1077"/>
                    <a:pt x="3033" y="1504"/>
                    <a:pt x="3053" y="1934"/>
                  </a:cubicBezTo>
                  <a:cubicBezTo>
                    <a:pt x="3042" y="1926"/>
                    <a:pt x="3028" y="1920"/>
                    <a:pt x="3013" y="1920"/>
                  </a:cubicBezTo>
                  <a:cubicBezTo>
                    <a:pt x="2498" y="1920"/>
                    <a:pt x="2076" y="1501"/>
                    <a:pt x="2076" y="984"/>
                  </a:cubicBezTo>
                  <a:cubicBezTo>
                    <a:pt x="2076" y="973"/>
                    <a:pt x="2074" y="963"/>
                    <a:pt x="2070" y="954"/>
                  </a:cubicBezTo>
                  <a:close/>
                  <a:moveTo>
                    <a:pt x="2007" y="1365"/>
                  </a:moveTo>
                  <a:cubicBezTo>
                    <a:pt x="2117" y="1653"/>
                    <a:pt x="2345" y="1883"/>
                    <a:pt x="2633" y="1991"/>
                  </a:cubicBezTo>
                  <a:cubicBezTo>
                    <a:pt x="2345" y="2100"/>
                    <a:pt x="2117" y="2330"/>
                    <a:pt x="2007" y="2617"/>
                  </a:cubicBezTo>
                  <a:cubicBezTo>
                    <a:pt x="1898" y="2330"/>
                    <a:pt x="1669" y="2101"/>
                    <a:pt x="1381" y="1991"/>
                  </a:cubicBezTo>
                  <a:cubicBezTo>
                    <a:pt x="1669" y="1882"/>
                    <a:pt x="1898" y="1653"/>
                    <a:pt x="2007" y="1365"/>
                  </a:cubicBezTo>
                  <a:close/>
                  <a:moveTo>
                    <a:pt x="3049" y="2049"/>
                  </a:moveTo>
                  <a:lnTo>
                    <a:pt x="3049" y="2049"/>
                  </a:lnTo>
                  <a:cubicBezTo>
                    <a:pt x="3021" y="2492"/>
                    <a:pt x="2744" y="2845"/>
                    <a:pt x="2317" y="2959"/>
                  </a:cubicBezTo>
                  <a:cubicBezTo>
                    <a:pt x="2236" y="2983"/>
                    <a:pt x="2156" y="3001"/>
                    <a:pt x="2074" y="3010"/>
                  </a:cubicBezTo>
                  <a:cubicBezTo>
                    <a:pt x="2075" y="3006"/>
                    <a:pt x="2076" y="3002"/>
                    <a:pt x="2076" y="2996"/>
                  </a:cubicBezTo>
                  <a:cubicBezTo>
                    <a:pt x="2076" y="2481"/>
                    <a:pt x="2497" y="2060"/>
                    <a:pt x="3013" y="2060"/>
                  </a:cubicBezTo>
                  <a:cubicBezTo>
                    <a:pt x="3027" y="2060"/>
                    <a:pt x="3038" y="2055"/>
                    <a:pt x="3049" y="2049"/>
                  </a:cubicBezTo>
                  <a:close/>
                  <a:moveTo>
                    <a:pt x="1026" y="2063"/>
                  </a:moveTo>
                  <a:cubicBezTo>
                    <a:pt x="1531" y="2076"/>
                    <a:pt x="1939" y="2491"/>
                    <a:pt x="1939" y="2999"/>
                  </a:cubicBezTo>
                  <a:cubicBezTo>
                    <a:pt x="1939" y="3004"/>
                    <a:pt x="1941" y="3009"/>
                    <a:pt x="1943" y="3016"/>
                  </a:cubicBezTo>
                  <a:cubicBezTo>
                    <a:pt x="1937" y="3015"/>
                    <a:pt x="1931" y="3015"/>
                    <a:pt x="1925" y="3015"/>
                  </a:cubicBezTo>
                  <a:cubicBezTo>
                    <a:pt x="1919" y="3015"/>
                    <a:pt x="1913" y="3015"/>
                    <a:pt x="1908" y="3015"/>
                  </a:cubicBezTo>
                  <a:cubicBezTo>
                    <a:pt x="1586" y="2974"/>
                    <a:pt x="1311" y="2786"/>
                    <a:pt x="1151" y="2494"/>
                  </a:cubicBezTo>
                  <a:cubicBezTo>
                    <a:pt x="1078" y="2359"/>
                    <a:pt x="1037" y="2210"/>
                    <a:pt x="1026" y="2063"/>
                  </a:cubicBezTo>
                  <a:close/>
                  <a:moveTo>
                    <a:pt x="2027" y="814"/>
                  </a:moveTo>
                  <a:cubicBezTo>
                    <a:pt x="1727" y="814"/>
                    <a:pt x="1424" y="947"/>
                    <a:pt x="1198" y="1186"/>
                  </a:cubicBezTo>
                  <a:cubicBezTo>
                    <a:pt x="1117" y="1272"/>
                    <a:pt x="1050" y="1369"/>
                    <a:pt x="999" y="1472"/>
                  </a:cubicBezTo>
                  <a:cubicBezTo>
                    <a:pt x="834" y="1815"/>
                    <a:pt x="845" y="2223"/>
                    <a:pt x="1029" y="2562"/>
                  </a:cubicBezTo>
                  <a:cubicBezTo>
                    <a:pt x="1210" y="2894"/>
                    <a:pt x="1525" y="3109"/>
                    <a:pt x="1889" y="3154"/>
                  </a:cubicBezTo>
                  <a:cubicBezTo>
                    <a:pt x="1920" y="3157"/>
                    <a:pt x="1951" y="3159"/>
                    <a:pt x="1981" y="3159"/>
                  </a:cubicBezTo>
                  <a:cubicBezTo>
                    <a:pt x="2112" y="3159"/>
                    <a:pt x="2236" y="3128"/>
                    <a:pt x="2354" y="3096"/>
                  </a:cubicBezTo>
                  <a:cubicBezTo>
                    <a:pt x="2873" y="2954"/>
                    <a:pt x="3204" y="2507"/>
                    <a:pt x="3191" y="1954"/>
                  </a:cubicBezTo>
                  <a:cubicBezTo>
                    <a:pt x="3182" y="1456"/>
                    <a:pt x="2760" y="958"/>
                    <a:pt x="2249" y="839"/>
                  </a:cubicBezTo>
                  <a:cubicBezTo>
                    <a:pt x="2176" y="822"/>
                    <a:pt x="2101" y="814"/>
                    <a:pt x="2027" y="814"/>
                  </a:cubicBezTo>
                  <a:close/>
                  <a:moveTo>
                    <a:pt x="2017" y="143"/>
                  </a:moveTo>
                  <a:cubicBezTo>
                    <a:pt x="2133" y="143"/>
                    <a:pt x="2248" y="156"/>
                    <a:pt x="2361" y="180"/>
                  </a:cubicBezTo>
                  <a:cubicBezTo>
                    <a:pt x="3167" y="367"/>
                    <a:pt x="3836" y="1153"/>
                    <a:pt x="3852" y="1931"/>
                  </a:cubicBezTo>
                  <a:cubicBezTo>
                    <a:pt x="3869" y="2798"/>
                    <a:pt x="3354" y="3502"/>
                    <a:pt x="2536" y="3724"/>
                  </a:cubicBezTo>
                  <a:cubicBezTo>
                    <a:pt x="2336" y="3778"/>
                    <a:pt x="2141" y="3826"/>
                    <a:pt x="1940" y="3826"/>
                  </a:cubicBezTo>
                  <a:cubicBezTo>
                    <a:pt x="1895" y="3826"/>
                    <a:pt x="1850" y="3823"/>
                    <a:pt x="1804" y="3818"/>
                  </a:cubicBezTo>
                  <a:cubicBezTo>
                    <a:pt x="1230" y="3748"/>
                    <a:pt x="738" y="3411"/>
                    <a:pt x="455" y="2892"/>
                  </a:cubicBezTo>
                  <a:cubicBezTo>
                    <a:pt x="162" y="2357"/>
                    <a:pt x="145" y="1715"/>
                    <a:pt x="406" y="1176"/>
                  </a:cubicBezTo>
                  <a:cubicBezTo>
                    <a:pt x="484" y="1015"/>
                    <a:pt x="590" y="863"/>
                    <a:pt x="718" y="727"/>
                  </a:cubicBezTo>
                  <a:cubicBezTo>
                    <a:pt x="1074" y="351"/>
                    <a:pt x="1548" y="143"/>
                    <a:pt x="2017" y="143"/>
                  </a:cubicBezTo>
                  <a:close/>
                  <a:moveTo>
                    <a:pt x="2018" y="1"/>
                  </a:moveTo>
                  <a:cubicBezTo>
                    <a:pt x="1513" y="1"/>
                    <a:pt x="1000" y="225"/>
                    <a:pt x="618" y="630"/>
                  </a:cubicBezTo>
                  <a:cubicBezTo>
                    <a:pt x="479" y="776"/>
                    <a:pt x="365" y="939"/>
                    <a:pt x="281" y="1114"/>
                  </a:cubicBezTo>
                  <a:cubicBezTo>
                    <a:pt x="0" y="1695"/>
                    <a:pt x="19" y="2383"/>
                    <a:pt x="333" y="2958"/>
                  </a:cubicBezTo>
                  <a:cubicBezTo>
                    <a:pt x="638" y="3518"/>
                    <a:pt x="1167" y="3882"/>
                    <a:pt x="1787" y="3957"/>
                  </a:cubicBezTo>
                  <a:cubicBezTo>
                    <a:pt x="1839" y="3963"/>
                    <a:pt x="1889" y="3967"/>
                    <a:pt x="1941" y="3967"/>
                  </a:cubicBezTo>
                  <a:cubicBezTo>
                    <a:pt x="2160" y="3967"/>
                    <a:pt x="2372" y="3914"/>
                    <a:pt x="2575" y="3856"/>
                  </a:cubicBezTo>
                  <a:cubicBezTo>
                    <a:pt x="3455" y="3617"/>
                    <a:pt x="4011" y="2861"/>
                    <a:pt x="3992" y="1927"/>
                  </a:cubicBezTo>
                  <a:cubicBezTo>
                    <a:pt x="3975" y="1089"/>
                    <a:pt x="3258" y="244"/>
                    <a:pt x="2393" y="43"/>
                  </a:cubicBezTo>
                  <a:cubicBezTo>
                    <a:pt x="2270" y="15"/>
                    <a:pt x="2144" y="1"/>
                    <a:pt x="2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4" name="Google Shape;2524;p40"/>
            <p:cNvSpPr/>
            <p:nvPr/>
          </p:nvSpPr>
          <p:spPr>
            <a:xfrm>
              <a:off x="7270825" y="2356225"/>
              <a:ext cx="279450" cy="20100"/>
            </a:xfrm>
            <a:custGeom>
              <a:avLst/>
              <a:gdLst/>
              <a:ahLst/>
              <a:cxnLst/>
              <a:rect l="l" t="t" r="r" b="b"/>
              <a:pathLst>
                <a:path w="11178" h="804" extrusionOk="0">
                  <a:moveTo>
                    <a:pt x="401" y="1"/>
                  </a:moveTo>
                  <a:cubicBezTo>
                    <a:pt x="401" y="222"/>
                    <a:pt x="221" y="402"/>
                    <a:pt x="0" y="402"/>
                  </a:cubicBezTo>
                  <a:cubicBezTo>
                    <a:pt x="221" y="402"/>
                    <a:pt x="401" y="581"/>
                    <a:pt x="401" y="803"/>
                  </a:cubicBezTo>
                  <a:cubicBezTo>
                    <a:pt x="401" y="583"/>
                    <a:pt x="580" y="402"/>
                    <a:pt x="802" y="402"/>
                  </a:cubicBezTo>
                  <a:cubicBezTo>
                    <a:pt x="580" y="402"/>
                    <a:pt x="401" y="222"/>
                    <a:pt x="401" y="1"/>
                  </a:cubicBezTo>
                  <a:close/>
                  <a:moveTo>
                    <a:pt x="2476" y="1"/>
                  </a:moveTo>
                  <a:cubicBezTo>
                    <a:pt x="2476" y="222"/>
                    <a:pt x="2296" y="402"/>
                    <a:pt x="2075" y="402"/>
                  </a:cubicBezTo>
                  <a:cubicBezTo>
                    <a:pt x="2296" y="402"/>
                    <a:pt x="2476" y="581"/>
                    <a:pt x="2476" y="803"/>
                  </a:cubicBezTo>
                  <a:cubicBezTo>
                    <a:pt x="2476" y="583"/>
                    <a:pt x="2655" y="402"/>
                    <a:pt x="2877" y="402"/>
                  </a:cubicBezTo>
                  <a:cubicBezTo>
                    <a:pt x="2655" y="402"/>
                    <a:pt x="2476" y="222"/>
                    <a:pt x="2476" y="1"/>
                  </a:cubicBezTo>
                  <a:close/>
                  <a:moveTo>
                    <a:pt x="4551" y="1"/>
                  </a:moveTo>
                  <a:cubicBezTo>
                    <a:pt x="4551" y="222"/>
                    <a:pt x="4371" y="402"/>
                    <a:pt x="4150" y="402"/>
                  </a:cubicBezTo>
                  <a:cubicBezTo>
                    <a:pt x="4371" y="402"/>
                    <a:pt x="4551" y="581"/>
                    <a:pt x="4551" y="803"/>
                  </a:cubicBezTo>
                  <a:cubicBezTo>
                    <a:pt x="4551" y="583"/>
                    <a:pt x="4730" y="402"/>
                    <a:pt x="4952" y="402"/>
                  </a:cubicBezTo>
                  <a:cubicBezTo>
                    <a:pt x="4730" y="402"/>
                    <a:pt x="4551" y="222"/>
                    <a:pt x="4551" y="1"/>
                  </a:cubicBezTo>
                  <a:close/>
                  <a:moveTo>
                    <a:pt x="6626" y="1"/>
                  </a:moveTo>
                  <a:cubicBezTo>
                    <a:pt x="6626" y="222"/>
                    <a:pt x="6446" y="402"/>
                    <a:pt x="6225" y="402"/>
                  </a:cubicBezTo>
                  <a:cubicBezTo>
                    <a:pt x="6446" y="402"/>
                    <a:pt x="6626" y="581"/>
                    <a:pt x="6626" y="803"/>
                  </a:cubicBezTo>
                  <a:cubicBezTo>
                    <a:pt x="6626" y="583"/>
                    <a:pt x="6805" y="402"/>
                    <a:pt x="7027" y="402"/>
                  </a:cubicBezTo>
                  <a:cubicBezTo>
                    <a:pt x="6805" y="402"/>
                    <a:pt x="6626" y="222"/>
                    <a:pt x="6626" y="1"/>
                  </a:cubicBezTo>
                  <a:close/>
                  <a:moveTo>
                    <a:pt x="8701" y="1"/>
                  </a:moveTo>
                  <a:cubicBezTo>
                    <a:pt x="8701" y="222"/>
                    <a:pt x="8521" y="402"/>
                    <a:pt x="8300" y="402"/>
                  </a:cubicBezTo>
                  <a:cubicBezTo>
                    <a:pt x="8521" y="402"/>
                    <a:pt x="8701" y="581"/>
                    <a:pt x="8701" y="803"/>
                  </a:cubicBezTo>
                  <a:cubicBezTo>
                    <a:pt x="8701" y="583"/>
                    <a:pt x="8880" y="402"/>
                    <a:pt x="9102" y="402"/>
                  </a:cubicBezTo>
                  <a:cubicBezTo>
                    <a:pt x="8880" y="402"/>
                    <a:pt x="8701" y="222"/>
                    <a:pt x="8701" y="1"/>
                  </a:cubicBezTo>
                  <a:close/>
                  <a:moveTo>
                    <a:pt x="10776" y="1"/>
                  </a:moveTo>
                  <a:cubicBezTo>
                    <a:pt x="10776" y="222"/>
                    <a:pt x="10596" y="402"/>
                    <a:pt x="10375" y="402"/>
                  </a:cubicBezTo>
                  <a:cubicBezTo>
                    <a:pt x="10596" y="402"/>
                    <a:pt x="10776" y="581"/>
                    <a:pt x="10776" y="803"/>
                  </a:cubicBezTo>
                  <a:cubicBezTo>
                    <a:pt x="10776" y="583"/>
                    <a:pt x="10955" y="402"/>
                    <a:pt x="11177" y="402"/>
                  </a:cubicBezTo>
                  <a:cubicBezTo>
                    <a:pt x="10955" y="402"/>
                    <a:pt x="10776" y="222"/>
                    <a:pt x="10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Google Shape;2452;p40">
            <a:extLst>
              <a:ext uri="{FF2B5EF4-FFF2-40B4-BE49-F238E27FC236}">
                <a16:creationId xmlns:a16="http://schemas.microsoft.com/office/drawing/2014/main" id="{42360E96-3D92-B764-6915-67059391CD90}"/>
              </a:ext>
            </a:extLst>
          </p:cNvPr>
          <p:cNvSpPr txBox="1">
            <a:spLocks/>
          </p:cNvSpPr>
          <p:nvPr/>
        </p:nvSpPr>
        <p:spPr>
          <a:xfrm>
            <a:off x="844507" y="1126657"/>
            <a:ext cx="1121248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 err="1"/>
              <a:t>Episodio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6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pPr algn="ctr"/>
            <a:r>
              <a:rPr lang="en-US" sz="3200" dirty="0"/>
              <a:t>Setup para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comparación</a:t>
            </a:r>
            <a:endParaRPr lang="es-ES_tradnl" sz="3200" b="0" dirty="0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731A654-6EDB-ECB1-E6DB-FDC2D1356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1" y="1365228"/>
            <a:ext cx="4160952" cy="1047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9A4D2-E5C3-79E3-D3F6-E8E3B25E134C}"/>
              </a:ext>
            </a:extLst>
          </p:cNvPr>
          <p:cNvSpPr txBox="1"/>
          <p:nvPr/>
        </p:nvSpPr>
        <p:spPr>
          <a:xfrm rot="16200000">
            <a:off x="6734889" y="227205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0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s-ES_tradnl" sz="10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automeris.io</a:t>
            </a:r>
            <a:r>
              <a:rPr lang="es-ES_tradnl" sz="10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_tradnl" sz="10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WebPlotDigitizer</a:t>
            </a:r>
            <a:r>
              <a:rPr lang="es-ES_tradnl" sz="10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12" name="Picture 11" descr="A table of numbers with a black text&#10;&#10;Description automatically generated with medium confidence">
            <a:extLst>
              <a:ext uri="{FF2B5EF4-FFF2-40B4-BE49-F238E27FC236}">
                <a16:creationId xmlns:a16="http://schemas.microsoft.com/office/drawing/2014/main" id="{03C28E8E-7302-04CF-C692-C2C21AD1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"/>
          <a:stretch/>
        </p:blipFill>
        <p:spPr>
          <a:xfrm>
            <a:off x="5734050" y="647700"/>
            <a:ext cx="2044700" cy="3848100"/>
          </a:xfrm>
          <a:prstGeom prst="rect">
            <a:avLst/>
          </a:prstGeom>
        </p:spPr>
      </p:pic>
      <p:sp>
        <p:nvSpPr>
          <p:cNvPr id="13" name="Google Shape;3663;p64">
            <a:extLst>
              <a:ext uri="{FF2B5EF4-FFF2-40B4-BE49-F238E27FC236}">
                <a16:creationId xmlns:a16="http://schemas.microsoft.com/office/drawing/2014/main" id="{B2873BA7-6143-7794-C915-E93244E58437}"/>
              </a:ext>
            </a:extLst>
          </p:cNvPr>
          <p:cNvSpPr txBox="1">
            <a:spLocks/>
          </p:cNvSpPr>
          <p:nvPr/>
        </p:nvSpPr>
        <p:spPr>
          <a:xfrm>
            <a:off x="379981" y="2571750"/>
            <a:ext cx="3780971" cy="157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1600" dirty="0" err="1">
                <a:solidFill>
                  <a:srgbClr val="C00000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Graficar</a:t>
            </a:r>
            <a:r>
              <a:rPr lang="en-US" sz="1600" dirty="0">
                <a:solidFill>
                  <a:srgbClr val="C00000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los</a:t>
            </a:r>
            <a:r>
              <a:rPr lang="en-US" sz="1600" dirty="0">
                <a:solidFill>
                  <a:srgbClr val="C00000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2800 puntos del conjunto A </a:t>
            </a:r>
            <a:r>
              <a:rPr lang="en-US" sz="1600" dirty="0" err="1">
                <a:solidFill>
                  <a:srgbClr val="C00000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en</a:t>
            </a:r>
            <a:r>
              <a:rPr lang="en-US" sz="1600" dirty="0">
                <a:solidFill>
                  <a:srgbClr val="C00000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rojo.</a:t>
            </a:r>
          </a:p>
          <a:p>
            <a:pPr marL="0" indent="0">
              <a:buFont typeface="Catamaran"/>
              <a:buNone/>
            </a:pPr>
            <a:endParaRPr lang="en-US" sz="1600" dirty="0">
              <a:solidFill>
                <a:srgbClr val="C00000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marL="0" indent="0">
              <a:buFont typeface="Catamaran"/>
              <a:buNone/>
            </a:pPr>
            <a:r>
              <a:rPr lang="en-US" sz="16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Graficar</a:t>
            </a:r>
            <a:r>
              <a:rPr lang="en-US" sz="1600" dirty="0"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16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los</a:t>
            </a:r>
            <a:r>
              <a:rPr lang="en-US" sz="1600" dirty="0">
                <a:latin typeface="Hepta Slab Medium"/>
                <a:ea typeface="Hepta Slab Medium"/>
                <a:cs typeface="Hepta Slab Medium"/>
                <a:sym typeface="Hepta Slab Medium"/>
              </a:rPr>
              <a:t> 2800 puntos del conjunto B </a:t>
            </a:r>
            <a:r>
              <a:rPr lang="en-US" sz="16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en</a:t>
            </a:r>
            <a:r>
              <a:rPr lang="en-US" sz="1600" dirty="0">
                <a:latin typeface="Hepta Slab Medium"/>
                <a:ea typeface="Hepta Slab Medium"/>
                <a:cs typeface="Hepta Slab Medium"/>
                <a:sym typeface="Hepta Slab Medium"/>
              </a:rPr>
              <a:t> </a:t>
            </a:r>
            <a:r>
              <a:rPr lang="en-US" sz="16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azul</a:t>
            </a:r>
            <a:r>
              <a:rPr lang="en-US" sz="1600" dirty="0">
                <a:latin typeface="Hepta Slab Medium"/>
                <a:ea typeface="Hepta Slab Medium"/>
                <a:cs typeface="Hepta Slab Medium"/>
                <a:sym typeface="Hepta Slab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57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 01 </a:t>
            </a:r>
            <a:r>
              <a:rPr lang="en-US" sz="3200" b="0" dirty="0">
                <a:latin typeface="Hepta Slab Medium"/>
                <a:ea typeface="Hepta Slab Medium"/>
                <a:cs typeface="Hepta Slab Medium"/>
                <a:sym typeface="Hepta Slab Medium"/>
              </a:rPr>
              <a:t>matplotlib</a:t>
            </a:r>
            <a:endParaRPr lang="es-ES_tradnl" sz="3200" b="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09A3832-5923-D99C-29C3-50F31285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5" y="1863090"/>
            <a:ext cx="4572001" cy="1417320"/>
          </a:xfrm>
          <a:prstGeom prst="rect">
            <a:avLst/>
          </a:prstGeom>
        </p:spPr>
      </p:pic>
      <p:pic>
        <p:nvPicPr>
          <p:cNvPr id="8" name="Picture 7" descr="A red and blue snake&#10;&#10;Description automatically generated">
            <a:extLst>
              <a:ext uri="{FF2B5EF4-FFF2-40B4-BE49-F238E27FC236}">
                <a16:creationId xmlns:a16="http://schemas.microsoft.com/office/drawing/2014/main" id="{19C2E443-35EC-3AD2-8582-5C620A94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36" y="858362"/>
            <a:ext cx="4569035" cy="34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5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02 </a:t>
            </a:r>
            <a:r>
              <a:rPr lang="en-US" sz="3200" b="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plotly</a:t>
            </a:r>
            <a:endParaRPr lang="es-ES_tradnl" sz="3200" b="0" dirty="0"/>
          </a:p>
        </p:txBody>
      </p:sp>
      <p:pic>
        <p:nvPicPr>
          <p:cNvPr id="5" name="Picture 4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4E228D8A-51FC-7608-3F22-D9CBF1A2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450"/>
            <a:ext cx="4572000" cy="990600"/>
          </a:xfrm>
          <a:prstGeom prst="rect">
            <a:avLst/>
          </a:prstGeom>
        </p:spPr>
      </p:pic>
      <p:pic>
        <p:nvPicPr>
          <p:cNvPr id="8" name="Picture 7" descr="A graph of a snake&#10;&#10;Description automatically generated with medium confidence">
            <a:extLst>
              <a:ext uri="{FF2B5EF4-FFF2-40B4-BE49-F238E27FC236}">
                <a16:creationId xmlns:a16="http://schemas.microsoft.com/office/drawing/2014/main" id="{DC7B9FF5-AE1B-9B23-5BF5-47F7A7465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37488"/>
            <a:ext cx="4575932" cy="32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1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03 </a:t>
            </a:r>
            <a:r>
              <a:rPr lang="en-US" sz="3200" b="0" dirty="0">
                <a:latin typeface="Hepta Slab Medium"/>
                <a:ea typeface="Hepta Slab Medium"/>
                <a:cs typeface="Hepta Slab Medium"/>
                <a:sym typeface="Hepta Slab Medium"/>
              </a:rPr>
              <a:t>seaborn</a:t>
            </a:r>
            <a:endParaRPr lang="es-ES_tradnl" sz="3200" b="0" dirty="0"/>
          </a:p>
        </p:txBody>
      </p:sp>
      <p:pic>
        <p:nvPicPr>
          <p:cNvPr id="4" name="Picture 3" descr="A red and blue snake&#10;&#10;Description automatically generated">
            <a:extLst>
              <a:ext uri="{FF2B5EF4-FFF2-40B4-BE49-F238E27FC236}">
                <a16:creationId xmlns:a16="http://schemas.microsoft.com/office/drawing/2014/main" id="{1CE31BEB-FC5D-CB78-2219-B3EE4CB0E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7249"/>
            <a:ext cx="4572000" cy="3429000"/>
          </a:xfrm>
          <a:prstGeom prst="rect">
            <a:avLst/>
          </a:prstGeom>
        </p:spPr>
      </p:pic>
      <p:pic>
        <p:nvPicPr>
          <p:cNvPr id="7" name="Picture 6" descr="A black screen with text and symbols&#10;&#10;Description automatically generated">
            <a:extLst>
              <a:ext uri="{FF2B5EF4-FFF2-40B4-BE49-F238E27FC236}">
                <a16:creationId xmlns:a16="http://schemas.microsoft.com/office/drawing/2014/main" id="{9AFE636A-BB0B-1869-0CAE-985E8523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" y="1865041"/>
            <a:ext cx="4559410" cy="14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3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04 </a:t>
            </a:r>
            <a:r>
              <a:rPr lang="en-US" sz="3200" b="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plotnine</a:t>
            </a:r>
            <a:endParaRPr lang="es-ES_tradnl" sz="3200" b="0" dirty="0"/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D11D9E5-CCC1-B004-411A-6164F36AE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" y="1597932"/>
            <a:ext cx="4564772" cy="1947636"/>
          </a:xfrm>
          <a:prstGeom prst="rect">
            <a:avLst/>
          </a:prstGeom>
        </p:spPr>
      </p:pic>
      <p:pic>
        <p:nvPicPr>
          <p:cNvPr id="8" name="Picture 7" descr="A graph showing a red and blue snake&#10;&#10;Description automatically generated">
            <a:extLst>
              <a:ext uri="{FF2B5EF4-FFF2-40B4-BE49-F238E27FC236}">
                <a16:creationId xmlns:a16="http://schemas.microsoft.com/office/drawing/2014/main" id="{20F6FF48-86C0-FB6E-06F7-CF8669C6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2" y="857250"/>
            <a:ext cx="45719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7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05 </a:t>
            </a:r>
            <a:r>
              <a:rPr lang="en-US" sz="3200" b="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pygal</a:t>
            </a:r>
            <a:endParaRPr lang="es-ES_tradnl" sz="3200" b="0" dirty="0"/>
          </a:p>
        </p:txBody>
      </p:sp>
      <p:pic>
        <p:nvPicPr>
          <p:cNvPr id="5" name="Picture 4" descr="A diagram of a python code&#10;&#10;Description automatically generated with medium confidence">
            <a:extLst>
              <a:ext uri="{FF2B5EF4-FFF2-40B4-BE49-F238E27FC236}">
                <a16:creationId xmlns:a16="http://schemas.microsoft.com/office/drawing/2014/main" id="{2FD28BA8-F01F-19C8-FE6A-FFDBD55B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66" y="858361"/>
            <a:ext cx="4569035" cy="3426776"/>
          </a:xfrm>
          <a:prstGeom prst="rect">
            <a:avLst/>
          </a:prstGeom>
        </p:spPr>
      </p:pic>
      <p:pic>
        <p:nvPicPr>
          <p:cNvPr id="8" name="Picture 7" descr="A computer code with colorful text&#10;&#10;Description automatically generated">
            <a:extLst>
              <a:ext uri="{FF2B5EF4-FFF2-40B4-BE49-F238E27FC236}">
                <a16:creationId xmlns:a16="http://schemas.microsoft.com/office/drawing/2014/main" id="{015893A1-1A47-77F5-1E62-869D286A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5" y="1681038"/>
            <a:ext cx="4567751" cy="17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06 </a:t>
            </a:r>
            <a:r>
              <a:rPr lang="en-US" sz="3200" b="0" dirty="0">
                <a:latin typeface="Hepta Slab Medium"/>
                <a:ea typeface="Hepta Slab Medium"/>
                <a:cs typeface="Hepta Slab Medium"/>
                <a:sym typeface="Hepta Slab Medium"/>
              </a:rPr>
              <a:t>bokeh</a:t>
            </a:r>
            <a:endParaRPr lang="es-ES_tradnl" sz="3200" b="0" dirty="0"/>
          </a:p>
        </p:txBody>
      </p:sp>
      <p:pic>
        <p:nvPicPr>
          <p:cNvPr id="4" name="Picture 3" descr="A red and blue dot pattern&#10;&#10;Description automatically generated with medium confidence">
            <a:extLst>
              <a:ext uri="{FF2B5EF4-FFF2-40B4-BE49-F238E27FC236}">
                <a16:creationId xmlns:a16="http://schemas.microsoft.com/office/drawing/2014/main" id="{B3DF8574-CC76-55C3-7DDD-161C9328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14" y="815520"/>
            <a:ext cx="3512457" cy="3512457"/>
          </a:xfrm>
          <a:prstGeom prst="rect">
            <a:avLst/>
          </a:prstGeom>
        </p:spPr>
      </p:pic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8F77A0E7-6CA7-94CD-ECF5-761F7E48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453"/>
            <a:ext cx="4576711" cy="15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07 </a:t>
            </a:r>
            <a:r>
              <a:rPr lang="en-US" sz="3200" b="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altair</a:t>
            </a:r>
            <a:endParaRPr lang="es-ES_tradnl" sz="3200" b="0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616BBC4-AA49-90A9-7E6A-9F2535CB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375"/>
            <a:ext cx="4569205" cy="3350750"/>
          </a:xfrm>
          <a:prstGeom prst="rect">
            <a:avLst/>
          </a:prstGeom>
        </p:spPr>
      </p:pic>
      <p:pic>
        <p:nvPicPr>
          <p:cNvPr id="8" name="Picture 7" descr="A red and blue snake on a grid&#10;&#10;Description automatically generated">
            <a:extLst>
              <a:ext uri="{FF2B5EF4-FFF2-40B4-BE49-F238E27FC236}">
                <a16:creationId xmlns:a16="http://schemas.microsoft.com/office/drawing/2014/main" id="{0CBEB41F-C7DC-AE45-89FB-A9AD197E9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43" y="763126"/>
            <a:ext cx="3240286" cy="33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7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08 </a:t>
            </a:r>
            <a:r>
              <a:rPr lang="en-US" sz="3200" b="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vizzu</a:t>
            </a:r>
            <a:endParaRPr lang="es-ES_tradnl" sz="32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9CB0-024D-98BC-8DB8-809AFB74F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699"/>
            <a:ext cx="4572000" cy="4495800"/>
          </a:xfrm>
          <a:prstGeom prst="rect">
            <a:avLst/>
          </a:prstGeom>
        </p:spPr>
      </p:pic>
      <p:pic>
        <p:nvPicPr>
          <p:cNvPr id="5" name="8_vizzu">
            <a:hlinkClick r:id="" action="ppaction://media"/>
            <a:extLst>
              <a:ext uri="{FF2B5EF4-FFF2-40B4-BE49-F238E27FC236}">
                <a16:creationId xmlns:a16="http://schemas.microsoft.com/office/drawing/2014/main" id="{FF0A0694-6EE3-99F2-855C-54FF0C171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6149" y="793748"/>
            <a:ext cx="4203702" cy="42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Herramientas para presentación </a:t>
            </a:r>
            <a:endParaRPr dirty="0"/>
          </a:p>
        </p:txBody>
      </p:sp>
      <p:sp>
        <p:nvSpPr>
          <p:cNvPr id="3663" name="Google Shape;3663;p64"/>
          <p:cNvSpPr txBox="1">
            <a:spLocks noGrp="1"/>
          </p:cNvSpPr>
          <p:nvPr>
            <p:ph type="subTitle" idx="4294967295"/>
          </p:nvPr>
        </p:nvSpPr>
        <p:spPr>
          <a:xfrm>
            <a:off x="2999666" y="1438775"/>
            <a:ext cx="4787839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PowerPoint (y </a:t>
            </a:r>
            <a:r>
              <a:rPr lang="en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equivalentes</a:t>
            </a:r>
            <a:r>
              <a:rPr lang="en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)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64" name="Google Shape;3664;p64"/>
          <p:cNvSpPr txBox="1">
            <a:spLocks noGrp="1"/>
          </p:cNvSpPr>
          <p:nvPr>
            <p:ph type="subTitle" idx="4294967295"/>
          </p:nvPr>
        </p:nvSpPr>
        <p:spPr>
          <a:xfrm>
            <a:off x="2999666" y="2735213"/>
            <a:ext cx="4510437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ES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Reveal.js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65" name="Google Shape;3665;p64"/>
          <p:cNvSpPr txBox="1">
            <a:spLocks noGrp="1"/>
          </p:cNvSpPr>
          <p:nvPr>
            <p:ph type="subTitle" idx="4294967295"/>
          </p:nvPr>
        </p:nvSpPr>
        <p:spPr>
          <a:xfrm>
            <a:off x="2999666" y="2086994"/>
            <a:ext cx="4077041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Prezi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66" name="Google Shape;3666;p64"/>
          <p:cNvSpPr txBox="1">
            <a:spLocks noGrp="1"/>
          </p:cNvSpPr>
          <p:nvPr>
            <p:ph type="subTitle" idx="4294967295"/>
          </p:nvPr>
        </p:nvSpPr>
        <p:spPr>
          <a:xfrm>
            <a:off x="2999667" y="3383431"/>
            <a:ext cx="4582356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Jupyter</a:t>
            </a:r>
            <a:r>
              <a:rPr lang="en-US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 Notebook + RISE</a:t>
            </a:r>
          </a:p>
        </p:txBody>
      </p:sp>
      <p:sp>
        <p:nvSpPr>
          <p:cNvPr id="3667" name="Google Shape;3667;p64"/>
          <p:cNvSpPr txBox="1">
            <a:spLocks noGrp="1"/>
          </p:cNvSpPr>
          <p:nvPr>
            <p:ph type="subTitle" idx="4294967295"/>
          </p:nvPr>
        </p:nvSpPr>
        <p:spPr>
          <a:xfrm>
            <a:off x="2999679" y="4031651"/>
            <a:ext cx="4510424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Streamlit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72" name="Google Shape;3672;p64"/>
          <p:cNvSpPr txBox="1">
            <a:spLocks noGrp="1"/>
          </p:cNvSpPr>
          <p:nvPr>
            <p:ph type="subTitle" idx="4294967295"/>
          </p:nvPr>
        </p:nvSpPr>
        <p:spPr>
          <a:xfrm>
            <a:off x="2190277" y="1490369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01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3" name="Google Shape;3673;p64"/>
          <p:cNvSpPr txBox="1">
            <a:spLocks noGrp="1"/>
          </p:cNvSpPr>
          <p:nvPr>
            <p:ph type="subTitle" idx="4294967295"/>
          </p:nvPr>
        </p:nvSpPr>
        <p:spPr>
          <a:xfrm>
            <a:off x="2190277" y="2786806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03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4" name="Google Shape;3674;p64"/>
          <p:cNvSpPr txBox="1">
            <a:spLocks noGrp="1"/>
          </p:cNvSpPr>
          <p:nvPr>
            <p:ph type="subTitle" idx="4294967295"/>
          </p:nvPr>
        </p:nvSpPr>
        <p:spPr>
          <a:xfrm>
            <a:off x="2190277" y="2138587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02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5" name="Google Shape;3675;p64"/>
          <p:cNvSpPr txBox="1">
            <a:spLocks noGrp="1"/>
          </p:cNvSpPr>
          <p:nvPr>
            <p:ph type="subTitle" idx="4294967295"/>
          </p:nvPr>
        </p:nvSpPr>
        <p:spPr>
          <a:xfrm>
            <a:off x="2190277" y="3435025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04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6" name="Google Shape;3676;p64"/>
          <p:cNvSpPr txBox="1">
            <a:spLocks noGrp="1"/>
          </p:cNvSpPr>
          <p:nvPr>
            <p:ph type="subTitle" idx="4294967295"/>
          </p:nvPr>
        </p:nvSpPr>
        <p:spPr>
          <a:xfrm>
            <a:off x="2190265" y="4083245"/>
            <a:ext cx="8094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05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2" name="Google Shape;3661;p64">
            <a:extLst>
              <a:ext uri="{FF2B5EF4-FFF2-40B4-BE49-F238E27FC236}">
                <a16:creationId xmlns:a16="http://schemas.microsoft.com/office/drawing/2014/main" id="{9E2D95E7-7829-53A2-7BC4-76E793B42E08}"/>
              </a:ext>
            </a:extLst>
          </p:cNvPr>
          <p:cNvSpPr txBox="1">
            <a:spLocks/>
          </p:cNvSpPr>
          <p:nvPr/>
        </p:nvSpPr>
        <p:spPr>
          <a:xfrm rot="20556702">
            <a:off x="6430141" y="3636451"/>
            <a:ext cx="1461569" cy="3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32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pPr algn="ctr"/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¡en Python!</a:t>
            </a:r>
          </a:p>
        </p:txBody>
      </p:sp>
      <p:sp>
        <p:nvSpPr>
          <p:cNvPr id="3" name="Google Shape;3661;p64">
            <a:extLst>
              <a:ext uri="{FF2B5EF4-FFF2-40B4-BE49-F238E27FC236}">
                <a16:creationId xmlns:a16="http://schemas.microsoft.com/office/drawing/2014/main" id="{7EC9392F-7ADA-5F5B-8E60-BDF1D57CFA7F}"/>
              </a:ext>
            </a:extLst>
          </p:cNvPr>
          <p:cNvSpPr txBox="1">
            <a:spLocks/>
          </p:cNvSpPr>
          <p:nvPr/>
        </p:nvSpPr>
        <p:spPr>
          <a:xfrm rot="20556702">
            <a:off x="4061013" y="4295608"/>
            <a:ext cx="1461569" cy="3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32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pPr algn="ctr"/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¡en Python!</a:t>
            </a:r>
          </a:p>
        </p:txBody>
      </p:sp>
    </p:spTree>
    <p:extLst>
      <p:ext uri="{BB962C8B-B14F-4D97-AF65-F5344CB8AC3E}">
        <p14:creationId xmlns:p14="http://schemas.microsoft.com/office/powerpoint/2010/main" val="378416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 01 </a:t>
            </a:r>
            <a:r>
              <a:rPr lang="es-ES_tradnl" sz="3200" b="0" dirty="0"/>
              <a:t>PowerPoint (y equivalentes)</a:t>
            </a:r>
          </a:p>
        </p:txBody>
      </p:sp>
      <p:pic>
        <p:nvPicPr>
          <p:cNvPr id="12294" name="Picture 6" descr="How to Insert Embed GIFs in a PowerPoint Presentation - Tutorial">
            <a:extLst>
              <a:ext uri="{FF2B5EF4-FFF2-40B4-BE49-F238E27FC236}">
                <a16:creationId xmlns:a16="http://schemas.microsoft.com/office/drawing/2014/main" id="{DDE15C6D-DE8A-1778-BB35-5C7A474B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59" y="857995"/>
            <a:ext cx="7172081" cy="36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43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 02 </a:t>
            </a:r>
            <a:r>
              <a:rPr lang="es-ES_tradnl" sz="3200" b="0" dirty="0"/>
              <a:t>Prezi</a:t>
            </a:r>
          </a:p>
        </p:txBody>
      </p:sp>
      <p:pic>
        <p:nvPicPr>
          <p:cNvPr id="10242" name="Picture 2" descr="Editing topics, subtopics, and pages in Prezi Present – Prezi Support Center">
            <a:extLst>
              <a:ext uri="{FF2B5EF4-FFF2-40B4-BE49-F238E27FC236}">
                <a16:creationId xmlns:a16="http://schemas.microsoft.com/office/drawing/2014/main" id="{8243D504-53A2-FAF0-08FD-9369458AD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12" y="737420"/>
            <a:ext cx="6870175" cy="386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288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 03 </a:t>
            </a:r>
            <a:r>
              <a:rPr lang="es-ES_tradnl" sz="3200" b="0" dirty="0" err="1"/>
              <a:t>Reveal.js</a:t>
            </a:r>
            <a:endParaRPr lang="es-ES_tradnl" sz="3200" b="0" dirty="0"/>
          </a:p>
        </p:txBody>
      </p:sp>
      <p:pic>
        <p:nvPicPr>
          <p:cNvPr id="11266" name="Picture 2" descr="Presentations with Reveal.js and Vite | Better world by better software">
            <a:extLst>
              <a:ext uri="{FF2B5EF4-FFF2-40B4-BE49-F238E27FC236}">
                <a16:creationId xmlns:a16="http://schemas.microsoft.com/office/drawing/2014/main" id="{553E6D8B-1B41-F45F-616F-763A1574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56" y="656714"/>
            <a:ext cx="6537288" cy="39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34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 04 </a:t>
            </a:r>
            <a:r>
              <a:rPr lang="en-US" sz="3200" b="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Jupyter</a:t>
            </a:r>
            <a:r>
              <a:rPr lang="en-US" sz="3200" b="0" dirty="0">
                <a:latin typeface="Hepta Slab Medium"/>
                <a:ea typeface="Hepta Slab Medium"/>
                <a:cs typeface="Hepta Slab Medium"/>
                <a:sym typeface="Hepta Slab Medium"/>
              </a:rPr>
              <a:t> Notebook + RISE</a:t>
            </a:r>
            <a:endParaRPr lang="es-ES_tradnl" sz="32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E44EF-3B64-6C38-0339-5B212D7D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10" y="708392"/>
            <a:ext cx="3870779" cy="3870779"/>
          </a:xfrm>
          <a:prstGeom prst="rect">
            <a:avLst/>
          </a:prstGeom>
        </p:spPr>
      </p:pic>
      <p:sp>
        <p:nvSpPr>
          <p:cNvPr id="3" name="Google Shape;3663;p64">
            <a:extLst>
              <a:ext uri="{FF2B5EF4-FFF2-40B4-BE49-F238E27FC236}">
                <a16:creationId xmlns:a16="http://schemas.microsoft.com/office/drawing/2014/main" id="{19BB7048-5009-D46A-3EE0-EA40EF5D32FC}"/>
              </a:ext>
            </a:extLst>
          </p:cNvPr>
          <p:cNvSpPr txBox="1">
            <a:spLocks/>
          </p:cNvSpPr>
          <p:nvPr/>
        </p:nvSpPr>
        <p:spPr>
          <a:xfrm>
            <a:off x="590868" y="4579171"/>
            <a:ext cx="7704046" cy="56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Font typeface="Catamaran"/>
              <a:buNone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Hepta Slab Medium"/>
                <a:cs typeface="Courier New" panose="02070309020205020404" pitchFamily="49" charset="0"/>
                <a:sym typeface="Hepta Slab Medium"/>
              </a:rPr>
              <a:t>pip install </a:t>
            </a:r>
            <a:r>
              <a:rPr lang="en-US" sz="16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Hepta Slab Medium"/>
                <a:cs typeface="Courier New" panose="02070309020205020404" pitchFamily="49" charset="0"/>
                <a:sym typeface="Hepta Slab Medium"/>
              </a:rPr>
              <a:t>jupyter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Hepta Slab Medium"/>
                <a:cs typeface="Courier New" panose="02070309020205020404" pitchFamily="49" charset="0"/>
                <a:sym typeface="Hepta Slab Medium"/>
              </a:rPr>
              <a:t> notebook rise</a:t>
            </a:r>
          </a:p>
        </p:txBody>
      </p:sp>
    </p:spTree>
    <p:extLst>
      <p:ext uri="{BB962C8B-B14F-4D97-AF65-F5344CB8AC3E}">
        <p14:creationId xmlns:p14="http://schemas.microsoft.com/office/powerpoint/2010/main" val="61657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23B4-2E1A-9078-1608-C981639A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9143999" cy="737419"/>
          </a:xfrm>
        </p:spPr>
        <p:txBody>
          <a:bodyPr anchor="ctr"/>
          <a:lstStyle/>
          <a:p>
            <a:r>
              <a:rPr lang="es-ES_tradnl" sz="3200" dirty="0"/>
              <a:t>  05 </a:t>
            </a:r>
            <a:r>
              <a:rPr lang="en-US" sz="3200" b="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Streamlit</a:t>
            </a:r>
            <a:endParaRPr lang="es-ES_tradnl" sz="3200" b="0" dirty="0"/>
          </a:p>
        </p:txBody>
      </p:sp>
      <p:sp>
        <p:nvSpPr>
          <p:cNvPr id="3" name="Google Shape;3663;p64">
            <a:extLst>
              <a:ext uri="{FF2B5EF4-FFF2-40B4-BE49-F238E27FC236}">
                <a16:creationId xmlns:a16="http://schemas.microsoft.com/office/drawing/2014/main" id="{84A8BFD0-51D6-C113-1AA0-C90F6DED6DB9}"/>
              </a:ext>
            </a:extLst>
          </p:cNvPr>
          <p:cNvSpPr txBox="1">
            <a:spLocks/>
          </p:cNvSpPr>
          <p:nvPr/>
        </p:nvSpPr>
        <p:spPr>
          <a:xfrm>
            <a:off x="837902" y="4601028"/>
            <a:ext cx="7468196" cy="54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ctr">
              <a:buFont typeface="Catamaran"/>
              <a:buNone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Hepta Slab Medium"/>
                <a:cs typeface="Courier New" panose="02070309020205020404" pitchFamily="49" charset="0"/>
                <a:sym typeface="Hepta Slab Medium"/>
              </a:rPr>
              <a:t>pip install </a:t>
            </a:r>
            <a:r>
              <a:rPr lang="en-US" sz="16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Hepta Slab Medium"/>
                <a:cs typeface="Courier New" panose="02070309020205020404" pitchFamily="49" charset="0"/>
                <a:sym typeface="Hepta Slab Medium"/>
              </a:rPr>
              <a:t>streamlit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Hepta Slab Medium"/>
                <a:cs typeface="Courier New" panose="02070309020205020404" pitchFamily="49" charset="0"/>
                <a:sym typeface="Hepta Slab Medium"/>
              </a:rPr>
              <a:t> </a:t>
            </a:r>
            <a:r>
              <a:rPr lang="en-US" sz="16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Hepta Slab Medium"/>
                <a:cs typeface="Courier New" panose="02070309020205020404" pitchFamily="49" charset="0"/>
                <a:sym typeface="Hepta Slab Medium"/>
              </a:rPr>
              <a:t>streamlit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Hepta Slab Medium"/>
                <a:cs typeface="Courier New" panose="02070309020205020404" pitchFamily="49" charset="0"/>
                <a:sym typeface="Hepta Slab Medium"/>
              </a:rPr>
              <a:t>-slides</a:t>
            </a:r>
          </a:p>
        </p:txBody>
      </p:sp>
      <p:pic>
        <p:nvPicPr>
          <p:cNvPr id="4" name="slides">
            <a:hlinkClick r:id="" action="ppaction://media"/>
            <a:extLst>
              <a:ext uri="{FF2B5EF4-FFF2-40B4-BE49-F238E27FC236}">
                <a16:creationId xmlns:a16="http://schemas.microsoft.com/office/drawing/2014/main" id="{B8C272AC-F560-3BC3-A16E-1B06E147D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914" y="682171"/>
            <a:ext cx="6270171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Herramientas para visualización </a:t>
            </a:r>
            <a:endParaRPr dirty="0"/>
          </a:p>
        </p:txBody>
      </p:sp>
      <p:sp>
        <p:nvSpPr>
          <p:cNvPr id="3663" name="Google Shape;3663;p64"/>
          <p:cNvSpPr txBox="1">
            <a:spLocks noGrp="1"/>
          </p:cNvSpPr>
          <p:nvPr>
            <p:ph type="subTitle" idx="4294967295"/>
          </p:nvPr>
        </p:nvSpPr>
        <p:spPr>
          <a:xfrm>
            <a:off x="1823045" y="1684537"/>
            <a:ext cx="24696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matplotlib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64" name="Google Shape;3664;p64"/>
          <p:cNvSpPr txBox="1">
            <a:spLocks noGrp="1"/>
          </p:cNvSpPr>
          <p:nvPr>
            <p:ph type="subTitle" idx="4294967295"/>
          </p:nvPr>
        </p:nvSpPr>
        <p:spPr>
          <a:xfrm>
            <a:off x="1823045" y="2980974"/>
            <a:ext cx="24696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seaborn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65" name="Google Shape;3665;p64"/>
          <p:cNvSpPr txBox="1">
            <a:spLocks noGrp="1"/>
          </p:cNvSpPr>
          <p:nvPr>
            <p:ph type="subTitle" idx="4294967295"/>
          </p:nvPr>
        </p:nvSpPr>
        <p:spPr>
          <a:xfrm>
            <a:off x="1823045" y="2332755"/>
            <a:ext cx="24696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plotly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66" name="Google Shape;3666;p64"/>
          <p:cNvSpPr txBox="1">
            <a:spLocks noGrp="1"/>
          </p:cNvSpPr>
          <p:nvPr>
            <p:ph type="subTitle" idx="4294967295"/>
          </p:nvPr>
        </p:nvSpPr>
        <p:spPr>
          <a:xfrm>
            <a:off x="1823045" y="3629193"/>
            <a:ext cx="3527504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p</a:t>
            </a:r>
            <a:r>
              <a:rPr lang="en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lotnine</a:t>
            </a:r>
            <a:r>
              <a:rPr lang="en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 (</a:t>
            </a:r>
            <a:r>
              <a:rPr lang="en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ggplot</a:t>
            </a:r>
            <a:r>
              <a:rPr lang="en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)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72" name="Google Shape;3672;p64"/>
          <p:cNvSpPr txBox="1">
            <a:spLocks noGrp="1"/>
          </p:cNvSpPr>
          <p:nvPr>
            <p:ph type="subTitle" idx="4294967295"/>
          </p:nvPr>
        </p:nvSpPr>
        <p:spPr>
          <a:xfrm>
            <a:off x="1136640" y="1680259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01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3" name="Google Shape;3673;p64"/>
          <p:cNvSpPr txBox="1">
            <a:spLocks noGrp="1"/>
          </p:cNvSpPr>
          <p:nvPr>
            <p:ph type="subTitle" idx="4294967295"/>
          </p:nvPr>
        </p:nvSpPr>
        <p:spPr>
          <a:xfrm>
            <a:off x="1136640" y="2976697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3000" b="1">
                <a:latin typeface="Hepta Slab"/>
                <a:ea typeface="Hepta Slab"/>
                <a:cs typeface="Hepta Slab"/>
                <a:sym typeface="Hepta Slab"/>
              </a:rPr>
              <a:t>03</a:t>
            </a:r>
            <a:endParaRPr sz="3000" b="1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4" name="Google Shape;3674;p64"/>
          <p:cNvSpPr txBox="1">
            <a:spLocks noGrp="1"/>
          </p:cNvSpPr>
          <p:nvPr>
            <p:ph type="subTitle" idx="4294967295"/>
          </p:nvPr>
        </p:nvSpPr>
        <p:spPr>
          <a:xfrm>
            <a:off x="1136640" y="2328478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3000" b="1">
                <a:latin typeface="Hepta Slab"/>
                <a:ea typeface="Hepta Slab"/>
                <a:cs typeface="Hepta Slab"/>
                <a:sym typeface="Hepta Slab"/>
              </a:rPr>
              <a:t>02</a:t>
            </a:r>
            <a:endParaRPr sz="3000" b="1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5" name="Google Shape;3675;p64"/>
          <p:cNvSpPr txBox="1">
            <a:spLocks noGrp="1"/>
          </p:cNvSpPr>
          <p:nvPr>
            <p:ph type="subTitle" idx="4294967295"/>
          </p:nvPr>
        </p:nvSpPr>
        <p:spPr>
          <a:xfrm>
            <a:off x="1136640" y="3624917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04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2" name="Google Shape;3661;p64">
            <a:extLst>
              <a:ext uri="{FF2B5EF4-FFF2-40B4-BE49-F238E27FC236}">
                <a16:creationId xmlns:a16="http://schemas.microsoft.com/office/drawing/2014/main" id="{7D6CE20B-057D-6620-E1CE-CD07DF6AA450}"/>
              </a:ext>
            </a:extLst>
          </p:cNvPr>
          <p:cNvSpPr txBox="1">
            <a:spLocks/>
          </p:cNvSpPr>
          <p:nvPr/>
        </p:nvSpPr>
        <p:spPr>
          <a:xfrm rot="20556702">
            <a:off x="6671889" y="924425"/>
            <a:ext cx="28208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32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pPr algn="ctr"/>
            <a:r>
              <a:rPr lang="es-ES" sz="2600" dirty="0">
                <a:solidFill>
                  <a:schemeClr val="accent6">
                    <a:lumMod val="75000"/>
                  </a:schemeClr>
                </a:solidFill>
              </a:rPr>
              <a:t>¡en Python!</a:t>
            </a:r>
          </a:p>
        </p:txBody>
      </p:sp>
    </p:spTree>
    <p:extLst>
      <p:ext uri="{BB962C8B-B14F-4D97-AF65-F5344CB8AC3E}">
        <p14:creationId xmlns:p14="http://schemas.microsoft.com/office/powerpoint/2010/main" val="428063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Herramientas para visualización </a:t>
            </a:r>
            <a:endParaRPr dirty="0"/>
          </a:p>
        </p:txBody>
      </p:sp>
      <p:sp>
        <p:nvSpPr>
          <p:cNvPr id="3663" name="Google Shape;3663;p64"/>
          <p:cNvSpPr txBox="1">
            <a:spLocks noGrp="1"/>
          </p:cNvSpPr>
          <p:nvPr>
            <p:ph type="subTitle" idx="4294967295"/>
          </p:nvPr>
        </p:nvSpPr>
        <p:spPr>
          <a:xfrm>
            <a:off x="5552555" y="1684537"/>
            <a:ext cx="24696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pygal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64" name="Google Shape;3664;p64"/>
          <p:cNvSpPr txBox="1">
            <a:spLocks noGrp="1"/>
          </p:cNvSpPr>
          <p:nvPr>
            <p:ph type="subTitle" idx="4294967295"/>
          </p:nvPr>
        </p:nvSpPr>
        <p:spPr>
          <a:xfrm>
            <a:off x="5552555" y="2980974"/>
            <a:ext cx="24696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altair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65" name="Google Shape;3665;p64"/>
          <p:cNvSpPr txBox="1">
            <a:spLocks noGrp="1"/>
          </p:cNvSpPr>
          <p:nvPr>
            <p:ph type="subTitle" idx="4294967295"/>
          </p:nvPr>
        </p:nvSpPr>
        <p:spPr>
          <a:xfrm>
            <a:off x="5552555" y="2332755"/>
            <a:ext cx="24696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200" dirty="0">
                <a:latin typeface="Hepta Slab Medium"/>
                <a:ea typeface="Hepta Slab Medium"/>
                <a:cs typeface="Hepta Slab Medium"/>
                <a:sym typeface="Hepta Slab Medium"/>
              </a:rPr>
              <a:t>bokeh</a:t>
            </a:r>
            <a:endParaRPr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66" name="Google Shape;3666;p64"/>
          <p:cNvSpPr txBox="1">
            <a:spLocks noGrp="1"/>
          </p:cNvSpPr>
          <p:nvPr>
            <p:ph type="subTitle" idx="4294967295"/>
          </p:nvPr>
        </p:nvSpPr>
        <p:spPr>
          <a:xfrm>
            <a:off x="5542281" y="3629193"/>
            <a:ext cx="3527504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ES" sz="2200" dirty="0" err="1">
                <a:latin typeface="Hepta Slab Medium"/>
                <a:ea typeface="Hepta Slab Medium"/>
                <a:cs typeface="Hepta Slab Medium"/>
                <a:sym typeface="Hepta Slab Medium"/>
              </a:rPr>
              <a:t>vizzu</a:t>
            </a:r>
            <a:endParaRPr lang="es-ES" sz="2200" dirty="0"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672" name="Google Shape;3672;p64"/>
          <p:cNvSpPr txBox="1">
            <a:spLocks noGrp="1"/>
          </p:cNvSpPr>
          <p:nvPr>
            <p:ph type="subTitle" idx="4294967295"/>
          </p:nvPr>
        </p:nvSpPr>
        <p:spPr>
          <a:xfrm>
            <a:off x="4866151" y="1680259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05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3" name="Google Shape;3673;p64"/>
          <p:cNvSpPr txBox="1">
            <a:spLocks noGrp="1"/>
          </p:cNvSpPr>
          <p:nvPr>
            <p:ph type="subTitle" idx="4294967295"/>
          </p:nvPr>
        </p:nvSpPr>
        <p:spPr>
          <a:xfrm>
            <a:off x="4866151" y="2976697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07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4" name="Google Shape;3674;p64"/>
          <p:cNvSpPr txBox="1">
            <a:spLocks noGrp="1"/>
          </p:cNvSpPr>
          <p:nvPr>
            <p:ph type="subTitle" idx="4294967295"/>
          </p:nvPr>
        </p:nvSpPr>
        <p:spPr>
          <a:xfrm>
            <a:off x="4866151" y="2328478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06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675" name="Google Shape;3675;p64"/>
          <p:cNvSpPr txBox="1">
            <a:spLocks noGrp="1"/>
          </p:cNvSpPr>
          <p:nvPr>
            <p:ph type="subTitle" idx="4294967295"/>
          </p:nvPr>
        </p:nvSpPr>
        <p:spPr>
          <a:xfrm>
            <a:off x="4866151" y="3624917"/>
            <a:ext cx="8094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3000" b="1" dirty="0">
                <a:latin typeface="Hepta Slab"/>
                <a:ea typeface="Hepta Slab"/>
                <a:cs typeface="Hepta Slab"/>
                <a:sym typeface="Hepta Slab"/>
              </a:rPr>
              <a:t>08</a:t>
            </a:r>
            <a:endParaRPr sz="3000" b="1" dirty="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2" name="Google Shape;3661;p64">
            <a:extLst>
              <a:ext uri="{FF2B5EF4-FFF2-40B4-BE49-F238E27FC236}">
                <a16:creationId xmlns:a16="http://schemas.microsoft.com/office/drawing/2014/main" id="{7D6CE20B-057D-6620-E1CE-CD07DF6AA450}"/>
              </a:ext>
            </a:extLst>
          </p:cNvPr>
          <p:cNvSpPr txBox="1">
            <a:spLocks/>
          </p:cNvSpPr>
          <p:nvPr/>
        </p:nvSpPr>
        <p:spPr>
          <a:xfrm rot="20556702">
            <a:off x="6671889" y="924425"/>
            <a:ext cx="28208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32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pPr algn="ctr"/>
            <a:r>
              <a:rPr lang="es-ES" sz="2600" dirty="0">
                <a:solidFill>
                  <a:schemeClr val="accent6">
                    <a:lumMod val="75000"/>
                  </a:schemeClr>
                </a:solidFill>
              </a:rPr>
              <a:t>¡en Python!</a:t>
            </a:r>
          </a:p>
        </p:txBody>
      </p:sp>
      <p:sp>
        <p:nvSpPr>
          <p:cNvPr id="3" name="Google Shape;3663;p64">
            <a:extLst>
              <a:ext uri="{FF2B5EF4-FFF2-40B4-BE49-F238E27FC236}">
                <a16:creationId xmlns:a16="http://schemas.microsoft.com/office/drawing/2014/main" id="{9A46EBF2-BD35-8F24-3591-F789EFAD7D16}"/>
              </a:ext>
            </a:extLst>
          </p:cNvPr>
          <p:cNvSpPr txBox="1">
            <a:spLocks/>
          </p:cNvSpPr>
          <p:nvPr/>
        </p:nvSpPr>
        <p:spPr>
          <a:xfrm>
            <a:off x="1823045" y="1684537"/>
            <a:ext cx="2469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bg2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matplotlib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4" name="Google Shape;3664;p64">
            <a:extLst>
              <a:ext uri="{FF2B5EF4-FFF2-40B4-BE49-F238E27FC236}">
                <a16:creationId xmlns:a16="http://schemas.microsoft.com/office/drawing/2014/main" id="{EF5DE31A-3610-2F7C-6BE6-AA8A6196104B}"/>
              </a:ext>
            </a:extLst>
          </p:cNvPr>
          <p:cNvSpPr txBox="1">
            <a:spLocks/>
          </p:cNvSpPr>
          <p:nvPr/>
        </p:nvSpPr>
        <p:spPr>
          <a:xfrm>
            <a:off x="1823045" y="2980974"/>
            <a:ext cx="2469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bg2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seaborn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5" name="Google Shape;3665;p64">
            <a:extLst>
              <a:ext uri="{FF2B5EF4-FFF2-40B4-BE49-F238E27FC236}">
                <a16:creationId xmlns:a16="http://schemas.microsoft.com/office/drawing/2014/main" id="{5A6E8269-E421-F3F9-2C02-61B04CD5D613}"/>
              </a:ext>
            </a:extLst>
          </p:cNvPr>
          <p:cNvSpPr txBox="1">
            <a:spLocks/>
          </p:cNvSpPr>
          <p:nvPr/>
        </p:nvSpPr>
        <p:spPr>
          <a:xfrm>
            <a:off x="1823045" y="2332755"/>
            <a:ext cx="2469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bg2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plotly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" name="Google Shape;3666;p64">
            <a:extLst>
              <a:ext uri="{FF2B5EF4-FFF2-40B4-BE49-F238E27FC236}">
                <a16:creationId xmlns:a16="http://schemas.microsoft.com/office/drawing/2014/main" id="{A0842946-CACD-9DE7-4382-0CD03F7B7075}"/>
              </a:ext>
            </a:extLst>
          </p:cNvPr>
          <p:cNvSpPr txBox="1">
            <a:spLocks/>
          </p:cNvSpPr>
          <p:nvPr/>
        </p:nvSpPr>
        <p:spPr>
          <a:xfrm>
            <a:off x="1833319" y="3629193"/>
            <a:ext cx="3527504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plotnine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(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ggplot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)</a:t>
            </a:r>
          </a:p>
        </p:txBody>
      </p:sp>
      <p:sp>
        <p:nvSpPr>
          <p:cNvPr id="7" name="Google Shape;3672;p64">
            <a:extLst>
              <a:ext uri="{FF2B5EF4-FFF2-40B4-BE49-F238E27FC236}">
                <a16:creationId xmlns:a16="http://schemas.microsoft.com/office/drawing/2014/main" id="{7C49EB29-0647-5A67-0F85-83EEC1E4A3F8}"/>
              </a:ext>
            </a:extLst>
          </p:cNvPr>
          <p:cNvSpPr txBox="1">
            <a:spLocks/>
          </p:cNvSpPr>
          <p:nvPr/>
        </p:nvSpPr>
        <p:spPr>
          <a:xfrm>
            <a:off x="1136640" y="1680259"/>
            <a:ext cx="8094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" sz="3000" b="1">
                <a:solidFill>
                  <a:schemeClr val="bg2">
                    <a:lumMod val="50000"/>
                  </a:schemeClr>
                </a:solidFill>
                <a:latin typeface="Hepta Slab"/>
                <a:ea typeface="Hepta Slab"/>
                <a:cs typeface="Hepta Slab"/>
                <a:sym typeface="Hepta Slab"/>
              </a:rPr>
              <a:t>01</a:t>
            </a:r>
            <a:endParaRPr lang="en" sz="3000" b="1" dirty="0">
              <a:solidFill>
                <a:schemeClr val="bg2">
                  <a:lumMod val="50000"/>
                </a:schemeClr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" name="Google Shape;3673;p64">
            <a:extLst>
              <a:ext uri="{FF2B5EF4-FFF2-40B4-BE49-F238E27FC236}">
                <a16:creationId xmlns:a16="http://schemas.microsoft.com/office/drawing/2014/main" id="{454A8A79-7D03-2A60-A2C1-4EC64CB6A732}"/>
              </a:ext>
            </a:extLst>
          </p:cNvPr>
          <p:cNvSpPr txBox="1">
            <a:spLocks/>
          </p:cNvSpPr>
          <p:nvPr/>
        </p:nvSpPr>
        <p:spPr>
          <a:xfrm>
            <a:off x="1136640" y="2976697"/>
            <a:ext cx="8094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" sz="3000" b="1">
                <a:solidFill>
                  <a:schemeClr val="bg2">
                    <a:lumMod val="50000"/>
                  </a:schemeClr>
                </a:solidFill>
                <a:latin typeface="Hepta Slab"/>
                <a:ea typeface="Hepta Slab"/>
                <a:cs typeface="Hepta Slab"/>
                <a:sym typeface="Hepta Slab"/>
              </a:rPr>
              <a:t>03</a:t>
            </a:r>
          </a:p>
        </p:txBody>
      </p:sp>
      <p:sp>
        <p:nvSpPr>
          <p:cNvPr id="9" name="Google Shape;3674;p64">
            <a:extLst>
              <a:ext uri="{FF2B5EF4-FFF2-40B4-BE49-F238E27FC236}">
                <a16:creationId xmlns:a16="http://schemas.microsoft.com/office/drawing/2014/main" id="{B23CEF2C-E3C0-389C-3A5F-15EC5F327B7A}"/>
              </a:ext>
            </a:extLst>
          </p:cNvPr>
          <p:cNvSpPr txBox="1">
            <a:spLocks/>
          </p:cNvSpPr>
          <p:nvPr/>
        </p:nvSpPr>
        <p:spPr>
          <a:xfrm>
            <a:off x="1136640" y="2328478"/>
            <a:ext cx="8094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" sz="3000" b="1">
                <a:solidFill>
                  <a:schemeClr val="bg2">
                    <a:lumMod val="50000"/>
                  </a:schemeClr>
                </a:solidFill>
                <a:latin typeface="Hepta Slab"/>
                <a:ea typeface="Hepta Slab"/>
                <a:cs typeface="Hepta Slab"/>
                <a:sym typeface="Hepta Slab"/>
              </a:rPr>
              <a:t>02</a:t>
            </a:r>
          </a:p>
        </p:txBody>
      </p:sp>
      <p:sp>
        <p:nvSpPr>
          <p:cNvPr id="10" name="Google Shape;3675;p64">
            <a:extLst>
              <a:ext uri="{FF2B5EF4-FFF2-40B4-BE49-F238E27FC236}">
                <a16:creationId xmlns:a16="http://schemas.microsoft.com/office/drawing/2014/main" id="{FF162F38-326A-0085-A62A-C2CB7E34CB19}"/>
              </a:ext>
            </a:extLst>
          </p:cNvPr>
          <p:cNvSpPr txBox="1">
            <a:spLocks/>
          </p:cNvSpPr>
          <p:nvPr/>
        </p:nvSpPr>
        <p:spPr>
          <a:xfrm>
            <a:off x="1136640" y="3624917"/>
            <a:ext cx="8094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None/>
            </a:pPr>
            <a:r>
              <a:rPr lang="en" sz="3000" b="1">
                <a:solidFill>
                  <a:schemeClr val="bg2">
                    <a:lumMod val="50000"/>
                  </a:schemeClr>
                </a:solidFill>
                <a:latin typeface="Hepta Slab"/>
                <a:ea typeface="Hepta Slab"/>
                <a:cs typeface="Hepta Slab"/>
                <a:sym typeface="Hepta Slab"/>
              </a:rPr>
              <a:t>04</a:t>
            </a:r>
            <a:endParaRPr lang="en" sz="3000" b="1" dirty="0">
              <a:solidFill>
                <a:schemeClr val="bg2">
                  <a:lumMod val="50000"/>
                </a:schemeClr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  <p:extLst>
      <p:ext uri="{BB962C8B-B14F-4D97-AF65-F5344CB8AC3E}">
        <p14:creationId xmlns:p14="http://schemas.microsoft.com/office/powerpoint/2010/main" val="776801570"/>
      </p:ext>
    </p:extLst>
  </p:cSld>
  <p:clrMapOvr>
    <a:masterClrMapping/>
  </p:clrMapOvr>
</p:sld>
</file>

<file path=ppt/theme/theme1.xml><?xml version="1.0" encoding="utf-8"?>
<a:theme xmlns:a="http://schemas.openxmlformats.org/drawingml/2006/main" name="Literature Review by Slidesgo">
  <a:themeElements>
    <a:clrScheme name="Simple Light">
      <a:dk1>
        <a:srgbClr val="233766"/>
      </a:dk1>
      <a:lt1>
        <a:srgbClr val="FFF3E1"/>
      </a:lt1>
      <a:dk2>
        <a:srgbClr val="FFFFFF"/>
      </a:dk2>
      <a:lt2>
        <a:srgbClr val="DA564C"/>
      </a:lt2>
      <a:accent1>
        <a:srgbClr val="96582E"/>
      </a:accent1>
      <a:accent2>
        <a:srgbClr val="EE9347"/>
      </a:accent2>
      <a:accent3>
        <a:srgbClr val="F9B050"/>
      </a:accent3>
      <a:accent4>
        <a:srgbClr val="6BB3EA"/>
      </a:accent4>
      <a:accent5>
        <a:srgbClr val="77C267"/>
      </a:accent5>
      <a:accent6>
        <a:srgbClr val="46846B"/>
      </a:accent6>
      <a:hlink>
        <a:srgbClr val="2337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3935</TotalTime>
  <Words>172</Words>
  <Application>Microsoft Macintosh PowerPoint</Application>
  <PresentationFormat>On-screen Show (16:9)</PresentationFormat>
  <Paragraphs>65</Paragraphs>
  <Slides>18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Catamaran</vt:lpstr>
      <vt:lpstr>Courier New</vt:lpstr>
      <vt:lpstr>Arial</vt:lpstr>
      <vt:lpstr>Hepta Slab Medium</vt:lpstr>
      <vt:lpstr>Hepta Slab</vt:lpstr>
      <vt:lpstr>Literature Review by Slidesgo</vt:lpstr>
      <vt:lpstr>El código maldito</vt:lpstr>
      <vt:lpstr>Herramientas para presentación </vt:lpstr>
      <vt:lpstr>  01 PowerPoint (y equivalentes)</vt:lpstr>
      <vt:lpstr>  02 Prezi</vt:lpstr>
      <vt:lpstr>  03 Reveal.js</vt:lpstr>
      <vt:lpstr>  04 Jupyter Notebook + RISE</vt:lpstr>
      <vt:lpstr>  05 Streamlit</vt:lpstr>
      <vt:lpstr>Herramientas para visualización </vt:lpstr>
      <vt:lpstr>Herramientas para visualización </vt:lpstr>
      <vt:lpstr>Setup para una comparación</vt:lpstr>
      <vt:lpstr>  01 matplotlib</vt:lpstr>
      <vt:lpstr> 02 plotly</vt:lpstr>
      <vt:lpstr> 03 seaborn</vt:lpstr>
      <vt:lpstr> 04 plotnine</vt:lpstr>
      <vt:lpstr> 05 pygal</vt:lpstr>
      <vt:lpstr> 06 bokeh</vt:lpstr>
      <vt:lpstr> 07 altair</vt:lpstr>
      <vt:lpstr> 08 vizzu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¿Cómo hacer data storytelling en Python?</dc:title>
  <cp:lastModifiedBy>Sebastian Flores</cp:lastModifiedBy>
  <cp:revision>234</cp:revision>
  <dcterms:modified xsi:type="dcterms:W3CDTF">2023-12-06T18:58:44Z</dcterms:modified>
</cp:coreProperties>
</file>